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  <p:sldMasterId id="2147484735" r:id="rId5"/>
    <p:sldMasterId id="2147484930" r:id="rId6"/>
    <p:sldMasterId id="2147484938" r:id="rId7"/>
  </p:sldMasterIdLst>
  <p:notesMasterIdLst>
    <p:notesMasterId r:id="rId44"/>
  </p:notesMasterIdLst>
  <p:handoutMasterIdLst>
    <p:handoutMasterId r:id="rId45"/>
  </p:handoutMasterIdLst>
  <p:sldIdLst>
    <p:sldId id="896" r:id="rId8"/>
    <p:sldId id="975" r:id="rId9"/>
    <p:sldId id="893" r:id="rId10"/>
    <p:sldId id="559" r:id="rId11"/>
    <p:sldId id="899" r:id="rId12"/>
    <p:sldId id="880" r:id="rId13"/>
    <p:sldId id="948" r:id="rId14"/>
    <p:sldId id="980" r:id="rId15"/>
    <p:sldId id="931" r:id="rId16"/>
    <p:sldId id="940" r:id="rId17"/>
    <p:sldId id="941" r:id="rId18"/>
    <p:sldId id="965" r:id="rId19"/>
    <p:sldId id="951" r:id="rId20"/>
    <p:sldId id="962" r:id="rId21"/>
    <p:sldId id="957" r:id="rId22"/>
    <p:sldId id="958" r:id="rId23"/>
    <p:sldId id="939" r:id="rId24"/>
    <p:sldId id="943" r:id="rId25"/>
    <p:sldId id="944" r:id="rId26"/>
    <p:sldId id="981" r:id="rId27"/>
    <p:sldId id="967" r:id="rId28"/>
    <p:sldId id="970" r:id="rId29"/>
    <p:sldId id="973" r:id="rId30"/>
    <p:sldId id="974" r:id="rId31"/>
    <p:sldId id="278" r:id="rId32"/>
    <p:sldId id="895" r:id="rId33"/>
    <p:sldId id="273" r:id="rId34"/>
    <p:sldId id="911" r:id="rId35"/>
    <p:sldId id="916" r:id="rId36"/>
    <p:sldId id="906" r:id="rId37"/>
    <p:sldId id="908" r:id="rId38"/>
    <p:sldId id="933" r:id="rId39"/>
    <p:sldId id="934" r:id="rId40"/>
    <p:sldId id="936" r:id="rId41"/>
    <p:sldId id="937" r:id="rId42"/>
    <p:sldId id="938" r:id="rId43"/>
  </p:sldIdLst>
  <p:sldSz cx="18288000" cy="10287000"/>
  <p:notesSz cx="6858000" cy="9144000"/>
  <p:defaultTextStyle>
    <a:defPPr>
      <a:defRPr lang="en-US"/>
    </a:defPPr>
    <a:lvl1pPr marL="0" algn="l" defTabSz="1371192" rtl="0" eaLnBrk="1" latinLnBrk="0" hangingPunct="1">
      <a:defRPr sz="2646" kern="1200">
        <a:solidFill>
          <a:schemeClr val="tx1"/>
        </a:solidFill>
        <a:latin typeface="+mn-lt"/>
        <a:ea typeface="+mn-ea"/>
        <a:cs typeface="+mn-cs"/>
      </a:defRPr>
    </a:lvl1pPr>
    <a:lvl2pPr marL="685596" algn="l" defTabSz="1371192" rtl="0" eaLnBrk="1" latinLnBrk="0" hangingPunct="1">
      <a:defRPr sz="2646" kern="1200">
        <a:solidFill>
          <a:schemeClr val="tx1"/>
        </a:solidFill>
        <a:latin typeface="+mn-lt"/>
        <a:ea typeface="+mn-ea"/>
        <a:cs typeface="+mn-cs"/>
      </a:defRPr>
    </a:lvl2pPr>
    <a:lvl3pPr marL="1371192" algn="l" defTabSz="1371192" rtl="0" eaLnBrk="1" latinLnBrk="0" hangingPunct="1">
      <a:defRPr sz="2646" kern="1200">
        <a:solidFill>
          <a:schemeClr val="tx1"/>
        </a:solidFill>
        <a:latin typeface="+mn-lt"/>
        <a:ea typeface="+mn-ea"/>
        <a:cs typeface="+mn-cs"/>
      </a:defRPr>
    </a:lvl3pPr>
    <a:lvl4pPr marL="2056790" algn="l" defTabSz="1371192" rtl="0" eaLnBrk="1" latinLnBrk="0" hangingPunct="1">
      <a:defRPr sz="2646" kern="1200">
        <a:solidFill>
          <a:schemeClr val="tx1"/>
        </a:solidFill>
        <a:latin typeface="+mn-lt"/>
        <a:ea typeface="+mn-ea"/>
        <a:cs typeface="+mn-cs"/>
      </a:defRPr>
    </a:lvl4pPr>
    <a:lvl5pPr marL="2742386" algn="l" defTabSz="1371192" rtl="0" eaLnBrk="1" latinLnBrk="0" hangingPunct="1">
      <a:defRPr sz="2646" kern="1200">
        <a:solidFill>
          <a:schemeClr val="tx1"/>
        </a:solidFill>
        <a:latin typeface="+mn-lt"/>
        <a:ea typeface="+mn-ea"/>
        <a:cs typeface="+mn-cs"/>
      </a:defRPr>
    </a:lvl5pPr>
    <a:lvl6pPr marL="3427983" algn="l" defTabSz="1371192" rtl="0" eaLnBrk="1" latinLnBrk="0" hangingPunct="1">
      <a:defRPr sz="2646" kern="1200">
        <a:solidFill>
          <a:schemeClr val="tx1"/>
        </a:solidFill>
        <a:latin typeface="+mn-lt"/>
        <a:ea typeface="+mn-ea"/>
        <a:cs typeface="+mn-cs"/>
      </a:defRPr>
    </a:lvl6pPr>
    <a:lvl7pPr marL="4113579" algn="l" defTabSz="1371192" rtl="0" eaLnBrk="1" latinLnBrk="0" hangingPunct="1">
      <a:defRPr sz="2646" kern="1200">
        <a:solidFill>
          <a:schemeClr val="tx1"/>
        </a:solidFill>
        <a:latin typeface="+mn-lt"/>
        <a:ea typeface="+mn-ea"/>
        <a:cs typeface="+mn-cs"/>
      </a:defRPr>
    </a:lvl7pPr>
    <a:lvl8pPr marL="4799172" algn="l" defTabSz="1371192" rtl="0" eaLnBrk="1" latinLnBrk="0" hangingPunct="1">
      <a:defRPr sz="2646" kern="1200">
        <a:solidFill>
          <a:schemeClr val="tx1"/>
        </a:solidFill>
        <a:latin typeface="+mn-lt"/>
        <a:ea typeface="+mn-ea"/>
        <a:cs typeface="+mn-cs"/>
      </a:defRPr>
    </a:lvl8pPr>
    <a:lvl9pPr marL="5484771" algn="l" defTabSz="1371192" rtl="0" eaLnBrk="1" latinLnBrk="0" hangingPunct="1">
      <a:defRPr sz="264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heme 1" id="{18BF99CA-F075-4B40-BE72-9241A0E67D67}">
          <p14:sldIdLst>
            <p14:sldId id="896"/>
            <p14:sldId id="975"/>
            <p14:sldId id="893"/>
            <p14:sldId id="559"/>
            <p14:sldId id="899"/>
            <p14:sldId id="880"/>
            <p14:sldId id="948"/>
            <p14:sldId id="980"/>
          </p14:sldIdLst>
        </p14:section>
        <p14:section name="Theme 2" id="{02765F23-8485-994A-ACAA-8BDBAA3A0178}">
          <p14:sldIdLst>
            <p14:sldId id="931"/>
            <p14:sldId id="940"/>
            <p14:sldId id="941"/>
            <p14:sldId id="965"/>
            <p14:sldId id="951"/>
            <p14:sldId id="962"/>
            <p14:sldId id="957"/>
            <p14:sldId id="958"/>
          </p14:sldIdLst>
        </p14:section>
        <p14:section name="Theme 3" id="{900F903C-C883-A548-A1CE-D1BD44B0E567}">
          <p14:sldIdLst>
            <p14:sldId id="939"/>
            <p14:sldId id="943"/>
            <p14:sldId id="944"/>
            <p14:sldId id="981"/>
            <p14:sldId id="967"/>
            <p14:sldId id="970"/>
            <p14:sldId id="973"/>
            <p14:sldId id="974"/>
          </p14:sldIdLst>
        </p14:section>
        <p14:section name="Theme 4: Photography" id="{16CF9B2F-E9E3-8F4D-BA5B-113F4E5CE2FB}">
          <p14:sldIdLst>
            <p14:sldId id="278"/>
            <p14:sldId id="895"/>
          </p14:sldIdLst>
        </p14:section>
        <p14:section name="Speaker Promotion – Static" id="{FBF84114-C581-0E48-B158-44B66A30E36B}">
          <p14:sldIdLst>
            <p14:sldId id="273"/>
          </p14:sldIdLst>
        </p14:section>
        <p14:section name="Theme 1: Text Headline Animated" id="{5A4221D7-F652-A64F-B2B3-57748978A312}">
          <p14:sldIdLst/>
        </p14:section>
        <p14:section name="Theme 2: Text Headline Animated" id="{3733DF90-8805-6848-A2E3-0FCE82C8E508}">
          <p14:sldIdLst/>
        </p14:section>
        <p14:section name="Theme 3: Text Headline Animated" id="{80E0AE04-34AD-7544-9C4A-1D614806174E}">
          <p14:sldIdLst/>
        </p14:section>
        <p14:section name="Theme 1: Text Headline + Photo Animated" id="{C3501591-CFD0-8344-9B4A-1E9C95EEAB9D}">
          <p14:sldIdLst/>
        </p14:section>
        <p14:section name="Theme 1: Text Headline + Small Photo Animated" id="{F1F6D52C-C35E-2041-8EC3-E86E98C4D08E}">
          <p14:sldIdLst/>
        </p14:section>
        <p14:section name="Theme 1: 2 Speaker Animated" id="{2EA99790-60A4-E243-BF05-AAD2F8056050}">
          <p14:sldIdLst/>
        </p14:section>
        <p14:section name="Theme 1: 3 speaker Aimated" id="{BDAEBCF6-0564-1D41-945C-92A9B641485C}">
          <p14:sldIdLst/>
        </p14:section>
        <p14:section name="Theme 2: Text Headline + Photo Animated" id="{A7A46F08-F42A-1A41-AC52-76688A9B7946}">
          <p14:sldIdLst/>
        </p14:section>
        <p14:section name="Theme 2: Text Headline + Small Photo Animated" id="{342641A8-F86E-CE48-85B1-CDB144E53A4E}">
          <p14:sldIdLst/>
        </p14:section>
        <p14:section name="Theme 2: 2 Speaker Animated" id="{264021F3-C967-0648-82E8-FD0F2AC82652}">
          <p14:sldIdLst/>
        </p14:section>
        <p14:section name="Theme 2: 3 speaker animated" id="{23402B62-DF68-3041-A90E-E3EE68AEAFCC}">
          <p14:sldIdLst/>
        </p14:section>
        <p14:section name="Theme 3: Text Headline + Photo Animated" id="{617DB73D-A00A-1542-814C-EED0905C471D}">
          <p14:sldIdLst/>
        </p14:section>
        <p14:section name="Theme 3: Text Headline + Small Photo Animated" id="{AE831E18-E0CF-1349-AE53-17955041E31B}">
          <p14:sldIdLst/>
        </p14:section>
        <p14:section name="Theme 3: 2 Speaker Animated" id="{A08AD257-75B3-C54D-85FB-42F2E33AA202}">
          <p14:sldIdLst/>
        </p14:section>
        <p14:section name="Theme 3: 3 speaker animated" id="{568CADD7-6FD8-724B-9B09-7EEF449AA16C}">
          <p14:sldIdLst/>
        </p14:section>
        <p14:section name="Animated - Dark Blue" id="{61921C90-7DE5-0049-8E05-8B38BF02CE57}">
          <p14:sldIdLst>
            <p14:sldId id="911"/>
            <p14:sldId id="916"/>
            <p14:sldId id="906"/>
            <p14:sldId id="908"/>
          </p14:sldIdLst>
        </p14:section>
        <p14:section name="Animated - Magenta" id="{A51F1C18-C4F4-2640-870F-A002BB018A5D}">
          <p14:sldIdLst>
            <p14:sldId id="933"/>
            <p14:sldId id="934"/>
            <p14:sldId id="936"/>
            <p14:sldId id="937"/>
            <p14:sldId id="93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4570"/>
    <a:srgbClr val="C0B4E1"/>
    <a:srgbClr val="8CC7E8"/>
    <a:srgbClr val="96C6E7"/>
    <a:srgbClr val="453569"/>
    <a:srgbClr val="FFE399"/>
    <a:srgbClr val="8CE870"/>
    <a:srgbClr val="702573"/>
    <a:srgbClr val="FFA38C"/>
    <a:srgbClr val="007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20"/>
    <p:restoredTop sz="96327"/>
  </p:normalViewPr>
  <p:slideViewPr>
    <p:cSldViewPr snapToGrid="0" snapToObjects="1" showGuides="1">
      <p:cViewPr>
        <p:scale>
          <a:sx n="90" d="100"/>
          <a:sy n="90" d="100"/>
        </p:scale>
        <p:origin x="144" y="608"/>
      </p:cViewPr>
      <p:guideLst>
        <p:guide orient="horz" pos="3240"/>
        <p:guide pos="57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04" d="100"/>
          <a:sy n="104" d="100"/>
        </p:scale>
        <p:origin x="3376" y="20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theme" Target="theme/theme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commentAuthors" Target="commentAuthor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7/22/22 1:31 AM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7/22/22 1:31 AM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1371192" rtl="0" eaLnBrk="1" latinLnBrk="0" hangingPunct="1">
      <a:lnSpc>
        <a:spcPct val="90000"/>
      </a:lnSpc>
      <a:spcAft>
        <a:spcPts val="500"/>
      </a:spcAft>
      <a:defRPr sz="1323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319389" indent="-158702" algn="l" defTabSz="1371192" rtl="0" eaLnBrk="1" latinLnBrk="0" hangingPunct="1">
      <a:lnSpc>
        <a:spcPct val="90000"/>
      </a:lnSpc>
      <a:spcAft>
        <a:spcPts val="500"/>
      </a:spcAft>
      <a:buFont typeface="Arial" pitchFamily="34" charset="0"/>
      <a:buChar char="•"/>
      <a:defRPr sz="1323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491979" indent="-172590" algn="l" defTabSz="1371192" rtl="0" eaLnBrk="1" latinLnBrk="0" hangingPunct="1">
      <a:lnSpc>
        <a:spcPct val="90000"/>
      </a:lnSpc>
      <a:spcAft>
        <a:spcPts val="500"/>
      </a:spcAft>
      <a:buFont typeface="Arial" pitchFamily="34" charset="0"/>
      <a:buChar char="•"/>
      <a:defRPr sz="1323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724083" indent="-220199" algn="l" defTabSz="1371192" rtl="0" eaLnBrk="1" latinLnBrk="0" hangingPunct="1">
      <a:lnSpc>
        <a:spcPct val="90000"/>
      </a:lnSpc>
      <a:spcAft>
        <a:spcPts val="500"/>
      </a:spcAft>
      <a:buFont typeface="Arial" pitchFamily="34" charset="0"/>
      <a:buChar char="•"/>
      <a:defRPr sz="1323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922461" indent="-172590" algn="l" defTabSz="1371192" rtl="0" eaLnBrk="1" latinLnBrk="0" hangingPunct="1">
      <a:lnSpc>
        <a:spcPct val="90000"/>
      </a:lnSpc>
      <a:spcAft>
        <a:spcPts val="500"/>
      </a:spcAft>
      <a:buFont typeface="Arial" pitchFamily="34" charset="0"/>
      <a:buChar char="•"/>
      <a:defRPr sz="1323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3427983" algn="l" defTabSz="1371192" rtl="0" eaLnBrk="1" latinLnBrk="0" hangingPunct="1">
      <a:defRPr sz="1764" kern="1200">
        <a:solidFill>
          <a:schemeClr val="tx1"/>
        </a:solidFill>
        <a:latin typeface="+mn-lt"/>
        <a:ea typeface="+mn-ea"/>
        <a:cs typeface="+mn-cs"/>
      </a:defRPr>
    </a:lvl6pPr>
    <a:lvl7pPr marL="4113579" algn="l" defTabSz="1371192" rtl="0" eaLnBrk="1" latinLnBrk="0" hangingPunct="1">
      <a:defRPr sz="1764" kern="1200">
        <a:solidFill>
          <a:schemeClr val="tx1"/>
        </a:solidFill>
        <a:latin typeface="+mn-lt"/>
        <a:ea typeface="+mn-ea"/>
        <a:cs typeface="+mn-cs"/>
      </a:defRPr>
    </a:lvl7pPr>
    <a:lvl8pPr marL="4799172" algn="l" defTabSz="1371192" rtl="0" eaLnBrk="1" latinLnBrk="0" hangingPunct="1">
      <a:defRPr sz="1764" kern="1200">
        <a:solidFill>
          <a:schemeClr val="tx1"/>
        </a:solidFill>
        <a:latin typeface="+mn-lt"/>
        <a:ea typeface="+mn-ea"/>
        <a:cs typeface="+mn-cs"/>
      </a:defRPr>
    </a:lvl8pPr>
    <a:lvl9pPr marL="5484771" algn="l" defTabSz="1371192" rtl="0" eaLnBrk="1" latinLnBrk="0" hangingPunct="1">
      <a:defRPr sz="176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663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effectLst/>
                <a:latin typeface="Helvetica" pitchFamily="2" charset="0"/>
              </a:rPr>
              <a:t>Envision</a:t>
            </a:r>
            <a:endParaRPr lang="en-US">
              <a:effectLst/>
              <a:latin typeface="Helvetica" pitchFamily="2" charset="0"/>
            </a:endParaRPr>
          </a:p>
          <a:p>
            <a:r>
              <a:rPr lang="en-US">
                <a:effectLst/>
                <a:latin typeface="Calibri" panose="020F0502020204030204" pitchFamily="34" charset="0"/>
              </a:rPr>
              <a:t>Episode 3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April 20, 2021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 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Join Brad Smith as he discusses the big issues facing enterprises, governments, and people today.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 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Brad Smith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President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Microsoft Corporation</a:t>
            </a: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371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1432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Image used </a:t>
            </a:r>
            <a:r>
              <a:rPr lang="en-US"/>
              <a:t>in the preview file </a:t>
            </a:r>
            <a:r>
              <a:rPr lang="id-ID"/>
              <a:t>: https://unsplash.com/photos/Bj_MIJ3vpT4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9011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7/22/22 1:31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85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effectLst/>
                <a:latin typeface="Helvetica" pitchFamily="2" charset="0"/>
              </a:rPr>
              <a:t>Envision</a:t>
            </a:r>
            <a:endParaRPr lang="en-US">
              <a:effectLst/>
              <a:latin typeface="Helvetica" pitchFamily="2" charset="0"/>
            </a:endParaRPr>
          </a:p>
          <a:p>
            <a:r>
              <a:rPr lang="en-US">
                <a:effectLst/>
                <a:latin typeface="Calibri" panose="020F0502020204030204" pitchFamily="34" charset="0"/>
              </a:rPr>
              <a:t>Episode 3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April 20, 2021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 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Join Brad Smith as he discusses the big issues facing enterprises, governments, and people today.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 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Brad Smith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President</a:t>
            </a:r>
          </a:p>
          <a:p>
            <a:r>
              <a:rPr lang="en-US">
                <a:effectLst/>
                <a:latin typeface="Calibri" panose="020F0502020204030204" pitchFamily="34" charset="0"/>
              </a:rPr>
              <a:t>Microsoft Corporation</a:t>
            </a:r>
          </a:p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1371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2786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Image used </a:t>
            </a:r>
            <a:r>
              <a:rPr lang="en-US"/>
              <a:t>in the preview file </a:t>
            </a:r>
            <a:r>
              <a:rPr lang="id-ID"/>
              <a:t>: https://unsplash.com/photos/Bj_MIJ3vpT4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169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7/22/22 1:31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80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d-ID"/>
              <a:t>Image used </a:t>
            </a:r>
            <a:r>
              <a:rPr lang="en-US"/>
              <a:t>in the preview file </a:t>
            </a:r>
            <a:r>
              <a:rPr lang="id-ID"/>
              <a:t>: https://unsplash.com/photos/Bj_MIJ3vpT4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DD8B36-16CD-46A7-AF2F-AE840F34D0F1}" type="slidenum">
              <a:rPr kumimoji="0" lang="id-ID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ato Light" panose="020F0502020204030203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id-ID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ato Light" panose="020F050202020403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882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7/22/22 1:31 AM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7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4.jpeg"/><Relationship Id="rId4" Type="http://schemas.microsoft.com/office/2007/relationships/hdphoto" Target="../media/hdphoto1.wdp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microsoft.com/office/2007/relationships/hdphoto" Target="../media/hdphoto2.wdp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jpeg"/><Relationship Id="rId4" Type="http://schemas.microsoft.com/office/2007/relationships/hdphoto" Target="../media/hdphoto3.wdp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4.jpe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microsoft.com/office/2007/relationships/hdphoto" Target="../media/hdphoto5.wdp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jpeg"/><Relationship Id="rId4" Type="http://schemas.microsoft.com/office/2007/relationships/hdphoto" Target="../media/hdphoto6.wdp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microsoft.com/office/2007/relationships/hdphoto" Target="../media/hdphoto7.wdp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2.jpeg"/><Relationship Id="rId4" Type="http://schemas.microsoft.com/office/2007/relationships/hdphoto" Target="../media/hdphoto7.wdp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eme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5D569C-64E6-2F42-AFD0-EE5E2DD36C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C2D3D-010B-5745-904A-48187BE16380}"/>
              </a:ext>
            </a:extLst>
          </p:cNvPr>
          <p:cNvSpPr txBox="1"/>
          <p:nvPr userDrawn="1"/>
        </p:nvSpPr>
        <p:spPr>
          <a:xfrm>
            <a:off x="-9013371" y="698862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306DFD-92E3-A44A-8E1C-85F366D5F90D}"/>
              </a:ext>
            </a:extLst>
          </p:cNvPr>
          <p:cNvSpPr txBox="1"/>
          <p:nvPr userDrawn="1"/>
        </p:nvSpPr>
        <p:spPr>
          <a:xfrm>
            <a:off x="-1914525" y="2571750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 err="1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71027280-9EE4-A945-B4A7-5385D0CD08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4190" y="5765299"/>
            <a:ext cx="4259127" cy="49244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buNone/>
              <a:defRPr lang="en-US" sz="3200" smtClean="0">
                <a:solidFill>
                  <a:schemeClr val="tx1"/>
                </a:solidFill>
                <a:cs typeface="+mn-cs"/>
              </a:defRPr>
            </a:lvl1pPr>
            <a:lvl2pPr>
              <a:buNone/>
              <a:defRPr lang="en-US" sz="2646" smtClean="0"/>
            </a:lvl2pPr>
            <a:lvl3pPr>
              <a:buNone/>
              <a:defRPr lang="en-US" sz="2646" smtClean="0"/>
            </a:lvl3pPr>
            <a:lvl4pPr>
              <a:buNone/>
              <a:defRPr lang="en-US" sz="2646" smtClean="0"/>
            </a:lvl4pPr>
            <a:lvl5pPr>
              <a:buNone/>
              <a:defRPr lang="en-US" sz="2646"/>
            </a:lvl5pPr>
          </a:lstStyle>
          <a:p>
            <a:pPr marL="0" lvl="0" defTabSz="1371192"/>
            <a:r>
              <a:rPr lang="en-US" dirty="0"/>
              <a:t>Month X–X,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478BF-3C6C-627F-EE0E-E85A2F42F6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-119922" y="0"/>
            <a:ext cx="9854639" cy="55895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06B8A7-8681-0315-FDA5-8E9F446C3C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158" y="8634436"/>
            <a:ext cx="2199860" cy="7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801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93827E-6 L 1.38889E-7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1.11111E-6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93827E-6 L 1.38889E-7 0.03473 " pathEditMode="relative" rAng="0" ptsTypes="AA">
                      <p:cBhvr>
                        <p:cTn dur="500" spd="-100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0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292" userDrawn="1">
          <p15:clr>
            <a:srgbClr val="A4A3A4"/>
          </p15:clr>
        </p15:guide>
        <p15:guide id="23" pos="8571" userDrawn="1">
          <p15:clr>
            <a:srgbClr val="A4A3A4"/>
          </p15:clr>
        </p15:guide>
        <p15:guide id="24" pos="9185" userDrawn="1">
          <p15:clr>
            <a:srgbClr val="A4A3A4"/>
          </p15:clr>
        </p15:guide>
        <p15:guide id="25" pos="9462" userDrawn="1">
          <p15:clr>
            <a:srgbClr val="A4A3A4"/>
          </p15:clr>
        </p15:guide>
        <p15:guide id="26" pos="10076" userDrawn="1">
          <p15:clr>
            <a:srgbClr val="A4A3A4"/>
          </p15:clr>
        </p15:guide>
        <p15:guide id="27" pos="10350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Promotion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40DD230-C295-40D7-9C9E-B35A5AE32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66250" y="0"/>
            <a:ext cx="8921750" cy="10287000"/>
          </a:xfrm>
          <a:blipFill dpi="0"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F3ADC0F3-A4E2-4782-93BB-AFB1D7A52A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299" y="5508172"/>
            <a:ext cx="4259127" cy="49244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buNone/>
              <a:defRPr lang="en-US" sz="3200" smtClean="0">
                <a:cs typeface="+mn-cs"/>
              </a:defRPr>
            </a:lvl1pPr>
            <a:lvl2pPr>
              <a:buNone/>
              <a:defRPr lang="en-US" sz="2646" smtClean="0"/>
            </a:lvl2pPr>
            <a:lvl3pPr>
              <a:buNone/>
              <a:defRPr lang="en-US" sz="2646" smtClean="0"/>
            </a:lvl3pPr>
            <a:lvl4pPr>
              <a:buNone/>
              <a:defRPr lang="en-US" sz="2646" smtClean="0"/>
            </a:lvl4pPr>
            <a:lvl5pPr>
              <a:buNone/>
              <a:defRPr lang="en-US" sz="2646"/>
            </a:lvl5pPr>
          </a:lstStyle>
          <a:p>
            <a:pPr marL="0" lvl="0" defTabSz="1371192"/>
            <a:r>
              <a:rPr lang="en-US"/>
              <a:t>Month X–X, 2021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3C200A-36F0-224A-BF5E-1DB5E965581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59496" y="2857791"/>
            <a:ext cx="4275930" cy="22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29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0 L 0.0220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93827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93827E-6 L 1.38889E-7 0.03473 " pathEditMode="relative" rAng="0" ptsTypes="AA">
                      <p:cBhvr>
                        <p:cTn dur="500" spd="-100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1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304" userDrawn="1">
          <p15:clr>
            <a:srgbClr val="A4A3A4"/>
          </p15:clr>
        </p15:guide>
        <p15:guide id="23" pos="8568" userDrawn="1">
          <p15:clr>
            <a:srgbClr val="A4A3A4"/>
          </p15:clr>
        </p15:guide>
        <p15:guide id="24" pos="9192" userDrawn="1">
          <p15:clr>
            <a:srgbClr val="A4A3A4"/>
          </p15:clr>
        </p15:guide>
        <p15:guide id="25" pos="9466" userDrawn="1">
          <p15:clr>
            <a:srgbClr val="A4A3A4"/>
          </p15:clr>
        </p15:guide>
        <p15:guide id="26" pos="10080" userDrawn="1">
          <p15:clr>
            <a:srgbClr val="A4A3A4"/>
          </p15:clr>
        </p15:guide>
        <p15:guide id="27" pos="10354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6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40DD230-C295-40D7-9C9E-B35A5AE32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66250" y="0"/>
            <a:ext cx="8921750" cy="10287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AC059C6-0448-4F82-9012-D5DBE565980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76299" y="5508172"/>
            <a:ext cx="4259127" cy="49244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buNone/>
              <a:defRPr lang="en-US" sz="3200" smtClean="0">
                <a:cs typeface="+mn-cs"/>
              </a:defRPr>
            </a:lvl1pPr>
            <a:lvl2pPr>
              <a:buNone/>
              <a:defRPr lang="en-US" sz="2646" smtClean="0"/>
            </a:lvl2pPr>
            <a:lvl3pPr>
              <a:buNone/>
              <a:defRPr lang="en-US" sz="2646" smtClean="0"/>
            </a:lvl3pPr>
            <a:lvl4pPr>
              <a:buNone/>
              <a:defRPr lang="en-US" sz="2646" smtClean="0"/>
            </a:lvl4pPr>
            <a:lvl5pPr>
              <a:buNone/>
              <a:defRPr lang="en-US" sz="2646"/>
            </a:lvl5pPr>
          </a:lstStyle>
          <a:p>
            <a:pPr marL="0" lvl="0" defTabSz="1371192"/>
            <a:r>
              <a:rPr lang="en-US"/>
              <a:t>Month X–X, 2021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1E891-DAF0-AEA6-85D6-F90BADCBA43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59496" y="2857791"/>
            <a:ext cx="4275930" cy="227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140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0 L 0.0220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93827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93827E-6 L 1.38889E-7 0.03473 " pathEditMode="relative" rAng="0" ptsTypes="AA">
                      <p:cBhvr>
                        <p:cTn dur="500" spd="-100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1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304" userDrawn="1">
          <p15:clr>
            <a:srgbClr val="A4A3A4"/>
          </p15:clr>
        </p15:guide>
        <p15:guide id="23" pos="8568" userDrawn="1">
          <p15:clr>
            <a:srgbClr val="A4A3A4"/>
          </p15:clr>
        </p15:guide>
        <p15:guide id="24" pos="9192" userDrawn="1">
          <p15:clr>
            <a:srgbClr val="A4A3A4"/>
          </p15:clr>
        </p15:guide>
        <p15:guide id="25" pos="9466" userDrawn="1">
          <p15:clr>
            <a:srgbClr val="A4A3A4"/>
          </p15:clr>
        </p15:guide>
        <p15:guide id="26" pos="10080" userDrawn="1">
          <p15:clr>
            <a:srgbClr val="A4A3A4"/>
          </p15:clr>
        </p15:guide>
        <p15:guide id="27" pos="10354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eaker Promotion - Dark">
    <p:bg>
      <p:bgPr>
        <a:solidFill>
          <a:srgbClr val="F4F3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40DD230-C295-40D7-9C9E-B35A5AE32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66250" y="0"/>
            <a:ext cx="8921750" cy="10287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A0DBF78-548C-2544-ACA0-31E9B9A721A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7773" y="5405859"/>
            <a:ext cx="4259127" cy="492443"/>
          </a:xfrm>
        </p:spPr>
        <p:txBody>
          <a:bodyPr wrap="square">
            <a:spAutoFit/>
          </a:bodyPr>
          <a:lstStyle>
            <a:lvl1pPr>
              <a:buNone/>
              <a:defRPr lang="en-US" sz="3200" smtClean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0" scaled="0"/>
                </a:gradFill>
                <a:cs typeface="+mn-cs"/>
              </a:defRPr>
            </a:lvl1pPr>
            <a:lvl2pPr>
              <a:buNone/>
              <a:defRPr lang="en-US" sz="2646" smtClean="0"/>
            </a:lvl2pPr>
            <a:lvl3pPr>
              <a:buNone/>
              <a:defRPr lang="en-US" sz="2646" smtClean="0"/>
            </a:lvl3pPr>
            <a:lvl4pPr>
              <a:buNone/>
              <a:defRPr lang="en-US" sz="2646" smtClean="0"/>
            </a:lvl4pPr>
            <a:lvl5pPr>
              <a:buNone/>
              <a:defRPr lang="en-US" sz="2646"/>
            </a:lvl5pPr>
          </a:lstStyle>
          <a:p>
            <a:pPr marL="0" lvl="0" defTabSz="1371192"/>
            <a:r>
              <a:rPr lang="en-US" dirty="0"/>
              <a:t>Month X–X,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659B23-B982-4847-AD28-A34F52526C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8405" y="1808921"/>
            <a:ext cx="5398661" cy="28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74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0 L 0.0220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86111E-6 -4.07407E-6 L 4.86111E-6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4.86111E-6 -4.07407E-6 L 4.86111E-6 0.03473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1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304" userDrawn="1">
          <p15:clr>
            <a:srgbClr val="A4A3A4"/>
          </p15:clr>
        </p15:guide>
        <p15:guide id="23" pos="8568" userDrawn="1">
          <p15:clr>
            <a:srgbClr val="A4A3A4"/>
          </p15:clr>
        </p15:guide>
        <p15:guide id="24" pos="9192" userDrawn="1">
          <p15:clr>
            <a:srgbClr val="A4A3A4"/>
          </p15:clr>
        </p15:guide>
        <p15:guide id="25" pos="9466" userDrawn="1">
          <p15:clr>
            <a:srgbClr val="A4A3A4"/>
          </p15:clr>
        </p15:guide>
        <p15:guide id="26" pos="10080" userDrawn="1">
          <p15:clr>
            <a:srgbClr val="A4A3A4"/>
          </p15:clr>
        </p15:guide>
        <p15:guide id="27" pos="10354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peaker Promotion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40DD230-C295-40D7-9C9E-B35A5AE32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66250" y="0"/>
            <a:ext cx="8921750" cy="10287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52198B06-D016-4308-BC84-5E6272BC64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1605" y="5267214"/>
            <a:ext cx="7072312" cy="1661993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/>
              <a:t>Headline </a:t>
            </a:r>
            <a:br>
              <a:rPr lang="en-US"/>
            </a:br>
            <a:r>
              <a:rPr lang="en-US"/>
              <a:t>text</a:t>
            </a:r>
          </a:p>
        </p:txBody>
      </p:sp>
      <p:sp>
        <p:nvSpPr>
          <p:cNvPr id="8" name="Text Placeholder 15">
            <a:extLst>
              <a:ext uri="{FF2B5EF4-FFF2-40B4-BE49-F238E27FC236}">
                <a16:creationId xmlns:a16="http://schemas.microsoft.com/office/drawing/2014/main" id="{206663B4-11FA-45AF-9C18-F498DDEE19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605" y="7255963"/>
            <a:ext cx="7072312" cy="997196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spc="0" baseline="0">
                <a:solidFill>
                  <a:srgbClr val="C0B4E1"/>
                </a:solidFill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 dirty="0"/>
              <a:t>Month XX, 2021</a:t>
            </a:r>
            <a:br>
              <a:rPr lang="en-US" dirty="0"/>
            </a:br>
            <a:r>
              <a:rPr lang="en-US" dirty="0"/>
              <a:t>12:00 AM–12:00 PM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773FACD-5CB5-CD4D-814D-E1A864C4D3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1605" y="4132797"/>
            <a:ext cx="4259127" cy="49244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buNone/>
              <a:defRPr lang="en-US" sz="3200" smtClean="0">
                <a:cs typeface="+mn-cs"/>
              </a:defRPr>
            </a:lvl1pPr>
            <a:lvl2pPr>
              <a:buNone/>
              <a:defRPr lang="en-US" sz="2646" smtClean="0"/>
            </a:lvl2pPr>
            <a:lvl3pPr>
              <a:buNone/>
              <a:defRPr lang="en-US" sz="2646" smtClean="0"/>
            </a:lvl3pPr>
            <a:lvl4pPr>
              <a:buNone/>
              <a:defRPr lang="en-US" sz="2646" smtClean="0"/>
            </a:lvl4pPr>
            <a:lvl5pPr>
              <a:buNone/>
              <a:defRPr lang="en-US" sz="2646"/>
            </a:lvl5pPr>
          </a:lstStyle>
          <a:p>
            <a:pPr marL="0" lvl="0" defTabSz="1371192"/>
            <a:r>
              <a:rPr lang="en-US" dirty="0"/>
              <a:t>Month X–X,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B3818-BE4F-3741-864E-05DE7895E2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6717" y="846485"/>
            <a:ext cx="5908901" cy="3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546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0 L 0.0220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93827E-6 L 1.38889E-7 0.0347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3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93827E-6 L 1.38889E-7 0.03473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1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304" userDrawn="1">
          <p15:clr>
            <a:srgbClr val="A4A3A4"/>
          </p15:clr>
        </p15:guide>
        <p15:guide id="23" pos="8568" userDrawn="1">
          <p15:clr>
            <a:srgbClr val="A4A3A4"/>
          </p15:clr>
        </p15:guide>
        <p15:guide id="24" pos="9192" userDrawn="1">
          <p15:clr>
            <a:srgbClr val="A4A3A4"/>
          </p15:clr>
        </p15:guide>
        <p15:guide id="25" pos="9466" userDrawn="1">
          <p15:clr>
            <a:srgbClr val="A4A3A4"/>
          </p15:clr>
        </p15:guide>
        <p15:guide id="26" pos="10080" userDrawn="1">
          <p15:clr>
            <a:srgbClr val="A4A3A4"/>
          </p15:clr>
        </p15:guide>
        <p15:guide id="27" pos="10354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peaker Promotion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40DD230-C295-40D7-9C9E-B35A5AE32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66250" y="0"/>
            <a:ext cx="8921750" cy="10287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449BA103-DF13-E142-A0D6-3E33608E8B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492" y="2090071"/>
            <a:ext cx="7230645" cy="1495794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400" spc="-30" baseline="0">
                <a:solidFill>
                  <a:srgbClr val="C0B4E1"/>
                </a:solidFill>
                <a:latin typeface="+mj-lt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lvl="0"/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text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18E52-146B-3B46-ABB2-E3D8BD4855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03556" y="8690218"/>
            <a:ext cx="4055164" cy="104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41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0 L 0.02205 0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556E-6 -4.32099E-6 L -4.30556E-6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7 6.17284E-7 L 4.16667E-7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9" grpId="0" build="p"/>
      <p:bldP spid="9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4.30556E-6 -4.32099E-6 L -4.30556E-6 0.03473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1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304" userDrawn="1">
          <p15:clr>
            <a:srgbClr val="A4A3A4"/>
          </p15:clr>
        </p15:guide>
        <p15:guide id="23" pos="8568" userDrawn="1">
          <p15:clr>
            <a:srgbClr val="A4A3A4"/>
          </p15:clr>
        </p15:guide>
        <p15:guide id="24" pos="9192" userDrawn="1">
          <p15:clr>
            <a:srgbClr val="A4A3A4"/>
          </p15:clr>
        </p15:guide>
        <p15:guide id="25" pos="9466" userDrawn="1">
          <p15:clr>
            <a:srgbClr val="A4A3A4"/>
          </p15:clr>
        </p15:guide>
        <p15:guide id="26" pos="10080" userDrawn="1">
          <p15:clr>
            <a:srgbClr val="A4A3A4"/>
          </p15:clr>
        </p15:guide>
        <p15:guide id="27" pos="10354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peaker Promotion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40DD230-C295-40D7-9C9E-B35A5AE32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66250" y="0"/>
            <a:ext cx="8921750" cy="10287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495E98D-E7C0-5643-ADB7-41A4027000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1605" y="6098210"/>
            <a:ext cx="7072312" cy="830997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523294C-4B81-0544-AB4F-B771C80D3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605" y="7255963"/>
            <a:ext cx="7072312" cy="997196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spc="0" baseline="0">
                <a:solidFill>
                  <a:srgbClr val="C0B4E1"/>
                </a:solidFill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 dirty="0"/>
              <a:t>Month XX, 2022</a:t>
            </a:r>
            <a:br>
              <a:rPr lang="en-US" dirty="0"/>
            </a:br>
            <a:r>
              <a:rPr lang="en-US" dirty="0"/>
              <a:t>12:00 AM–12:00 PM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C09A1CB-A3D9-D246-9459-7DA99675A4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97118" y="2291787"/>
            <a:ext cx="5354236" cy="285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654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0 L 0.02205 0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1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304" userDrawn="1">
          <p15:clr>
            <a:srgbClr val="A4A3A4"/>
          </p15:clr>
        </p15:guide>
        <p15:guide id="23" pos="8568" userDrawn="1">
          <p15:clr>
            <a:srgbClr val="A4A3A4"/>
          </p15:clr>
        </p15:guide>
        <p15:guide id="24" pos="9192" userDrawn="1">
          <p15:clr>
            <a:srgbClr val="A4A3A4"/>
          </p15:clr>
        </p15:guide>
        <p15:guide id="25" pos="9466" userDrawn="1">
          <p15:clr>
            <a:srgbClr val="A4A3A4"/>
          </p15:clr>
        </p15:guide>
        <p15:guide id="26" pos="10080" userDrawn="1">
          <p15:clr>
            <a:srgbClr val="A4A3A4"/>
          </p15:clr>
        </p15:guide>
        <p15:guide id="27" pos="10354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peaker Promotion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40DD230-C295-40D7-9C9E-B35A5AE32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366250" y="0"/>
            <a:ext cx="8921750" cy="10287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495E98D-E7C0-5643-ADB7-41A4027000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1605" y="6098210"/>
            <a:ext cx="7072312" cy="830997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523294C-4B81-0544-AB4F-B771C80D3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605" y="7255963"/>
            <a:ext cx="7072312" cy="498598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spc="0" baseline="0">
                <a:solidFill>
                  <a:srgbClr val="C0B4E1"/>
                </a:solidFill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 dirty="0"/>
              <a:t>Title/role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76E458-C634-7240-A056-61CFE70035A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6717" y="846485"/>
            <a:ext cx="5908901" cy="3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317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61111E-6 0 L 0.02205 0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1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304" userDrawn="1">
          <p15:clr>
            <a:srgbClr val="A4A3A4"/>
          </p15:clr>
        </p15:guide>
        <p15:guide id="23" pos="8568" userDrawn="1">
          <p15:clr>
            <a:srgbClr val="A4A3A4"/>
          </p15:clr>
        </p15:guide>
        <p15:guide id="24" pos="9192" userDrawn="1">
          <p15:clr>
            <a:srgbClr val="A4A3A4"/>
          </p15:clr>
        </p15:guide>
        <p15:guide id="25" pos="9466" userDrawn="1">
          <p15:clr>
            <a:srgbClr val="A4A3A4"/>
          </p15:clr>
        </p15:guide>
        <p15:guide id="26" pos="10080" userDrawn="1">
          <p15:clr>
            <a:srgbClr val="A4A3A4"/>
          </p15:clr>
        </p15:guide>
        <p15:guide id="27" pos="10354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peaker Promotion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D40DD230-C295-40D7-9C9E-B35A5AE32C4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72413" y="1394003"/>
            <a:ext cx="6012190" cy="6932204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D495E98D-E7C0-5643-ADB7-41A40270008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6205" y="6771310"/>
            <a:ext cx="7072312" cy="830997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9" name="Text Placeholder 15">
            <a:extLst>
              <a:ext uri="{FF2B5EF4-FFF2-40B4-BE49-F238E27FC236}">
                <a16:creationId xmlns:a16="http://schemas.microsoft.com/office/drawing/2014/main" id="{B523294C-4B81-0544-AB4F-B771C80D321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205" y="7929063"/>
            <a:ext cx="7072312" cy="498598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spc="0" baseline="0">
                <a:solidFill>
                  <a:srgbClr val="C0B4E1"/>
                </a:solidFill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 dirty="0"/>
              <a:t>Title/role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0DBF1-DBA8-04BE-D9AB-11D700966F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6717" y="846485"/>
            <a:ext cx="5908901" cy="3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805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05556E-6 2.46914E-7 L -3.05556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5.55556E-7 -3.08642E-6 L -5.55556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3.05556E-6 2.46914E-7 L -3.05556E-6 0.03472 " pathEditMode="relative" rAng="0" ptsTypes="AA">
                      <p:cBhvr>
                        <p:cTn dur="50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-5.55556E-7 -3.08642E-6 L -5.55556E-7 0.03473 " pathEditMode="relative" rAng="0" ptsTypes="AA">
                      <p:cBhvr>
                        <p:cTn dur="500" spd="-100000" fill="hold"/>
                        <p:tgtEl>
                          <p:spTgt spid="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1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304" userDrawn="1">
          <p15:clr>
            <a:srgbClr val="A4A3A4"/>
          </p15:clr>
        </p15:guide>
        <p15:guide id="23" pos="8568" userDrawn="1">
          <p15:clr>
            <a:srgbClr val="A4A3A4"/>
          </p15:clr>
        </p15:guide>
        <p15:guide id="24" pos="9192" userDrawn="1">
          <p15:clr>
            <a:srgbClr val="A4A3A4"/>
          </p15:clr>
        </p15:guide>
        <p15:guide id="25" pos="9466" userDrawn="1">
          <p15:clr>
            <a:srgbClr val="A4A3A4"/>
          </p15:clr>
        </p15:guide>
        <p15:guide id="26" pos="10080" userDrawn="1">
          <p15:clr>
            <a:srgbClr val="A4A3A4"/>
          </p15:clr>
        </p15:guide>
        <p15:guide id="27" pos="10354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heme 1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5E10806E-AB74-4866-8416-7CB335DD6B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216" y="2154239"/>
            <a:ext cx="8121651" cy="166199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latin typeface="+mj-lt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lvl="0"/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text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B6CC0-36A5-0349-9D46-62DA33E87CE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9172" y="8641450"/>
            <a:ext cx="4055164" cy="104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64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85185E-6 L 3.88889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10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3.88889E-6 -1.85185E-6 L 3.88889E-6 0.03472 " pathEditMode="relative" rAng="0" ptsTypes="AA">
                      <p:cBhvr>
                        <p:cTn dur="500" spd="-1000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>
          <p15:clr>
            <a:srgbClr val="A4A3A4"/>
          </p15:clr>
        </p15:guide>
        <p15:guide id="7" pos="1443">
          <p15:clr>
            <a:srgbClr val="A4A3A4"/>
          </p15:clr>
        </p15:guide>
        <p15:guide id="8" pos="2060">
          <p15:clr>
            <a:srgbClr val="A4A3A4"/>
          </p15:clr>
        </p15:guide>
        <p15:guide id="9" pos="2334">
          <p15:clr>
            <a:srgbClr val="A4A3A4"/>
          </p15:clr>
        </p15:guide>
        <p15:guide id="10" pos="2951">
          <p15:clr>
            <a:srgbClr val="A4A3A4"/>
          </p15:clr>
        </p15:guide>
        <p15:guide id="11" pos="3225">
          <p15:clr>
            <a:srgbClr val="A4A3A4"/>
          </p15:clr>
        </p15:guide>
        <p15:guide id="12" pos="3842">
          <p15:clr>
            <a:srgbClr val="A4A3A4"/>
          </p15:clr>
        </p15:guide>
        <p15:guide id="13" pos="4116">
          <p15:clr>
            <a:srgbClr val="A4A3A4"/>
          </p15:clr>
        </p15:guide>
        <p15:guide id="14" pos="4733">
          <p15:clr>
            <a:srgbClr val="A4A3A4"/>
          </p15:clr>
        </p15:guide>
        <p15:guide id="15" pos="5007">
          <p15:clr>
            <a:srgbClr val="A4A3A4"/>
          </p15:clr>
        </p15:guide>
        <p15:guide id="16" pos="5624">
          <p15:clr>
            <a:srgbClr val="A4A3A4"/>
          </p15:clr>
        </p15:guide>
        <p15:guide id="17" pos="5900">
          <p15:clr>
            <a:srgbClr val="A4A3A4"/>
          </p15:clr>
        </p15:guide>
        <p15:guide id="18" pos="6515">
          <p15:clr>
            <a:srgbClr val="A4A3A4"/>
          </p15:clr>
        </p15:guide>
        <p15:guide id="19" pos="6789">
          <p15:clr>
            <a:srgbClr val="A4A3A4"/>
          </p15:clr>
        </p15:guide>
        <p15:guide id="20" pos="7406">
          <p15:clr>
            <a:srgbClr val="A4A3A4"/>
          </p15:clr>
        </p15:guide>
        <p15:guide id="21" pos="7680">
          <p15:clr>
            <a:srgbClr val="A4A3A4"/>
          </p15:clr>
        </p15:guide>
        <p15:guide id="22" pos="8292">
          <p15:clr>
            <a:srgbClr val="A4A3A4"/>
          </p15:clr>
        </p15:guide>
        <p15:guide id="23" pos="8571">
          <p15:clr>
            <a:srgbClr val="A4A3A4"/>
          </p15:clr>
        </p15:guide>
        <p15:guide id="24" pos="9185">
          <p15:clr>
            <a:srgbClr val="A4A3A4"/>
          </p15:clr>
        </p15:guide>
        <p15:guide id="25" pos="9462">
          <p15:clr>
            <a:srgbClr val="A4A3A4"/>
          </p15:clr>
        </p15:guide>
        <p15:guide id="26" pos="10076">
          <p15:clr>
            <a:srgbClr val="A4A3A4"/>
          </p15:clr>
        </p15:guide>
        <p15:guide id="27" pos="10350">
          <p15:clr>
            <a:srgbClr val="A4A3A4"/>
          </p15:clr>
        </p15:guide>
        <p15:guide id="28" orient="horz" pos="1358">
          <p15:clr>
            <a:srgbClr val="5ACBF0"/>
          </p15:clr>
        </p15:guide>
        <p15:guide id="29" orient="horz" pos="1907">
          <p15:clr>
            <a:srgbClr val="5ACBF0"/>
          </p15:clr>
        </p15:guide>
        <p15:guide id="30" orient="horz" pos="432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5">
            <a:extLst>
              <a:ext uri="{FF2B5EF4-FFF2-40B4-BE49-F238E27FC236}">
                <a16:creationId xmlns:a16="http://schemas.microsoft.com/office/drawing/2014/main" id="{3B360770-DAAB-C843-A71E-5FD18A36D8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729" y="6861413"/>
            <a:ext cx="11888471" cy="121879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4400" b="0" i="0" kern="1200" spc="0" baseline="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Join us on &lt;date&gt;</a:t>
            </a:r>
          </a:p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For Episode &lt;#&gt; of Envision</a:t>
            </a: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34DBB810-A496-2447-9A43-214CD5C519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9374" y="2234674"/>
            <a:ext cx="14269426" cy="9971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7200" kern="1200" spc="0" baseline="0" dirty="0">
                <a:solidFill>
                  <a:srgbClr val="C0B4E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</p:spTree>
    <p:extLst>
      <p:ext uri="{BB962C8B-B14F-4D97-AF65-F5344CB8AC3E}">
        <p14:creationId xmlns:p14="http://schemas.microsoft.com/office/powerpoint/2010/main" val="1232990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3.47222E-6 -4.93827E-7 L 3.47222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02778E-6 -3.08642E-6 L -4.02778E-6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3.47222E-6 -4.93827E-7 L 3.47222E-6 0.03472 " pathEditMode="relative" rAng="0" ptsTypes="AA">
                      <p:cBhvr>
                        <p:cTn dur="500" spd="-100000" fill="hold"/>
                        <p:tgtEl>
                          <p:spTgt spid="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-4.02778E-6 -3.08642E-6 L -4.02778E-6 0.03473 " pathEditMode="relative" rAng="0" ptsTypes="AA">
                      <p:cBhvr>
                        <p:cTn dur="50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eme 1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EB685D-8F11-3D4F-BFAF-448230FD16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6C2D3D-010B-5745-904A-48187BE16380}"/>
              </a:ext>
            </a:extLst>
          </p:cNvPr>
          <p:cNvSpPr txBox="1"/>
          <p:nvPr userDrawn="1"/>
        </p:nvSpPr>
        <p:spPr>
          <a:xfrm>
            <a:off x="-9013371" y="698862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dirty="0"/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B2722E22-00CD-D047-9361-84C0953AB1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9600" y="2154239"/>
            <a:ext cx="9028926" cy="166199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solidFill>
                  <a:schemeClr val="tx1"/>
                </a:solidFill>
                <a:latin typeface="+mj-lt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lvl="0"/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text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926D08-8B05-8705-1F55-D2F0EAF32BA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3112" y="8700934"/>
            <a:ext cx="4055164" cy="104673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7FCF58-77E4-4241-1EEC-B6C3AF3E1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87" y="685800"/>
            <a:ext cx="2199860" cy="7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76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8.64198E-7 L 5E-6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0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292" userDrawn="1">
          <p15:clr>
            <a:srgbClr val="A4A3A4"/>
          </p15:clr>
        </p15:guide>
        <p15:guide id="23" pos="8571" userDrawn="1">
          <p15:clr>
            <a:srgbClr val="A4A3A4"/>
          </p15:clr>
        </p15:guide>
        <p15:guide id="24" pos="9185" userDrawn="1">
          <p15:clr>
            <a:srgbClr val="A4A3A4"/>
          </p15:clr>
        </p15:guide>
        <p15:guide id="25" pos="9462" userDrawn="1">
          <p15:clr>
            <a:srgbClr val="A4A3A4"/>
          </p15:clr>
        </p15:guide>
        <p15:guide id="26" pos="10076" userDrawn="1">
          <p15:clr>
            <a:srgbClr val="A4A3A4"/>
          </p15:clr>
        </p15:guide>
        <p15:guide id="27" pos="10350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3C83C639-A899-494D-85B6-497251AB19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468"/>
          <a:stretch/>
        </p:blipFill>
        <p:spPr>
          <a:xfrm>
            <a:off x="9961148" y="0"/>
            <a:ext cx="8326852" cy="10287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7B102E1-D4E0-A04A-BCC7-9CCA14CF0426}"/>
              </a:ext>
            </a:extLst>
          </p:cNvPr>
          <p:cNvSpPr/>
          <p:nvPr userDrawn="1"/>
        </p:nvSpPr>
        <p:spPr>
          <a:xfrm>
            <a:off x="9961146" y="1"/>
            <a:ext cx="8326852" cy="10286999"/>
          </a:xfrm>
          <a:prstGeom prst="rect">
            <a:avLst/>
          </a:prstGeom>
          <a:gradFill>
            <a:gsLst>
              <a:gs pos="0">
                <a:schemeClr val="tx1">
                  <a:lumMod val="95000"/>
                </a:schemeClr>
              </a:gs>
              <a:gs pos="88000">
                <a:schemeClr val="accent4">
                  <a:lumMod val="8000"/>
                  <a:lumOff val="92000"/>
                  <a:alpha val="67246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55B0CC44-7548-7C4F-9396-A3879609884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833" y="1099201"/>
            <a:ext cx="8121651" cy="498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Date | Episode #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FD5DEED6-61FD-4147-98DC-CC95CAE340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4833" y="2385404"/>
            <a:ext cx="8121651" cy="830997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rgbClr val="C0B4E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1AF80821-CFDA-F84B-A544-5D50E5494AC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036701" y="7790986"/>
            <a:ext cx="6217920" cy="498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453569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6D0740C-CA2B-7243-A63E-7C4554274D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036701" y="8409822"/>
            <a:ext cx="6217920" cy="7386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F8134EAF-5496-D345-9721-072B5191F34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036701" y="1111339"/>
            <a:ext cx="6217920" cy="621792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89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35802E-6 L 1.11111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75E-6 2.83951E-6 L -3.75E-6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9.72222E-7 -2.46914E-6 L -9.72222E-7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58333E-6 -4.93827E-6 L -4.58333E-6 0.0347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1.11111E-6 -1.35802E-6 L 1.11111E-6 0.03472 " pathEditMode="relative" rAng="0" ptsTypes="AA">
                      <p:cBhvr>
                        <p:cTn dur="50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3.75E-6 2.83951E-6 L -3.75E-6 0.03472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50"/>
                  </p:stCondLst>
                  <p:childTnLst>
                    <p:animMotion origin="layout" path="M -9.72222E-7 -2.46914E-6 L -9.72222E-7 0.03472 " pathEditMode="relative" rAng="0" ptsTypes="AA">
                      <p:cBhvr>
                        <p:cTn dur="500" spd="-100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50"/>
                  </p:stCondLst>
                  <p:childTnLst>
                    <p:animMotion origin="layout" path="M -4.58333E-6 -4.93827E-6 L -4.58333E-6 0.03473 " pathEditMode="relative" rAng="0" ptsTypes="AA">
                      <p:cBhvr>
                        <p:cTn dur="5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4" grpId="0" animBg="1"/>
      <p:bldP spid="14" grpId="1" animBg="1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E37A349-B130-EE47-BC43-791D6EA940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0167" y="7578336"/>
            <a:ext cx="6217920" cy="553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4000" kern="1200" spc="0" baseline="0" dirty="0">
                <a:solidFill>
                  <a:srgbClr val="C0B4E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369F695-80CF-EB48-9471-83D314F07C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0167" y="8302127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18" name="Picture Placeholder 18">
            <a:extLst>
              <a:ext uri="{FF2B5EF4-FFF2-40B4-BE49-F238E27FC236}">
                <a16:creationId xmlns:a16="http://schemas.microsoft.com/office/drawing/2014/main" id="{BDDDF512-0595-DD46-96F3-4C4BEA2B850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02802" y="1068809"/>
            <a:ext cx="6217920" cy="621792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D30BB04B-B710-B749-8C9A-B251F2A2AAA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867278" y="1068809"/>
            <a:ext cx="6217920" cy="621792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BC5F3233-B628-A145-B0C9-5EF544E01BD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02802" y="7575142"/>
            <a:ext cx="6217920" cy="5539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4000" kern="1200" spc="0" baseline="0" dirty="0">
                <a:solidFill>
                  <a:srgbClr val="C0B4E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C6E3DB8-F71B-304E-9C93-C58950AB1C4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02802" y="8302127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8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</p:spTree>
    <p:extLst>
      <p:ext uri="{BB962C8B-B14F-4D97-AF65-F5344CB8AC3E}">
        <p14:creationId xmlns:p14="http://schemas.microsoft.com/office/powerpoint/2010/main" val="3564842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4.07407E-6 L -8.33333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3.7037E-6 L -3.05556E-6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2.36111E-6 4.07407E-6 L -2.36111E-6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58333E-6 -3.7037E-6 L -4.58333E-6 0.0347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8.33333E-7 4.07407E-6 L -8.33333E-7 0.03472 " pathEditMode="relative" rAng="0" ptsTypes="AA">
                      <p:cBhvr>
                        <p:cTn dur="500" spd="-1000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3.05556E-6 -3.7037E-6 L -3.05556E-6 0.03473 " pathEditMode="relative" rAng="0" ptsTypes="AA">
                      <p:cBhvr>
                        <p:cTn dur="500" spd="-1000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8" grpId="0" animBg="1"/>
      <p:bldP spid="18" grpId="1" animBg="1"/>
      <p:bldP spid="20" grpId="0" animBg="1"/>
      <p:bldP spid="20" grpId="1" animBg="1"/>
      <p:bldP spid="1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50"/>
                  </p:stCondLst>
                  <p:childTnLst>
                    <p:animMotion origin="layout" path="M -2.36111E-6 4.07407E-6 L -2.36111E-6 0.03472 " pathEditMode="relative" rAng="0" ptsTypes="AA">
                      <p:cBhvr>
                        <p:cTn dur="500" spd="-100000" fill="hold"/>
                        <p:tgtEl>
                          <p:spTgt spid="1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withEffect">
                  <p:stCondLst>
                    <p:cond delay="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50"/>
                  </p:stCondLst>
                  <p:childTnLst>
                    <p:animMotion origin="layout" path="M -4.58333E-6 -3.7037E-6 L -4.58333E-6 0.03473 " pathEditMode="relative" rAng="0" ptsTypes="AA">
                      <p:cBhvr>
                        <p:cTn dur="5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3E37A349-B130-EE47-BC43-791D6EA9403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19" y="7016307"/>
            <a:ext cx="4932768" cy="498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C0B4E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4369F695-80CF-EB48-9471-83D314F07C5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3219" y="7634176"/>
            <a:ext cx="4932768" cy="8595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D60E005-0ED7-7C47-96A8-031465BE42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7878" y="7018354"/>
            <a:ext cx="5035461" cy="498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C0B4E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55246627-54F6-6140-A9B1-96EE698143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67878" y="7637190"/>
            <a:ext cx="503546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B73A5A2D-FF5F-864C-80D4-06B17C99472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21273" y="7018354"/>
            <a:ext cx="5035461" cy="498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C0B4E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EA3CA85C-CD28-3B4D-8466-24DC48D000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21273" y="7637190"/>
            <a:ext cx="503546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C90D76F-000E-704F-8C48-C5FD6A1E80B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5061" y="1820327"/>
            <a:ext cx="4932768" cy="4932768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A4D6660F-4FCF-B749-A809-FBB85713BCB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67878" y="1820325"/>
            <a:ext cx="4932769" cy="4932769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8">
            <a:extLst>
              <a:ext uri="{FF2B5EF4-FFF2-40B4-BE49-F238E27FC236}">
                <a16:creationId xmlns:a16="http://schemas.microsoft.com/office/drawing/2014/main" id="{67A6C1EE-C84F-B74B-B20F-933C91B276E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472618" y="1820325"/>
            <a:ext cx="4932770" cy="493277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2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2.83951E-6 L -3.88889E-6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4.69136E-6 L 4.16667E-6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2.83951E-6 L 5E-6 0.0347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05556E-6 4.69136E-6 L 3.05556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2.83951E-6 L 3.88889E-6 0.03473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94444E-6 4.69136E-6 L 1.94444E-6 0.0347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3.88889E-6 -2.83951E-6 L -3.88889E-6 0.03473 " pathEditMode="relative" rAng="0" ptsTypes="AA">
                      <p:cBhvr>
                        <p:cTn dur="500" spd="-1000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>
        <p:tmplLst>
          <p:tmpl>
            <p:tnLst>
              <p:par>
                <p:cTn presetID="42" presetClass="path" presetSubtype="0" decel="100000" fill="hold" nodeType="withEffect" nodePh="1">
                  <p:stCondLst>
                    <p:cond delay="600"/>
                  </p:stCondLst>
                  <p:childTnLst>
                    <p:animMotion origin="layout" path="M 4.16667E-6 4.69136E-6 L 4.16667E-6 0.03472 " pathEditMode="relative" rAng="0" ptsTypes="AA">
                      <p:cBhvr>
                        <p:cTn dur="500" spd="-1000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5E-6 -2.83951E-6 L 5E-6 0.03473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3.05556E-6 4.69136E-6 L 3.05556E-6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3.88889E-6 -2.83951E-6 L 3.88889E-6 0.03473 " pathEditMode="relative" rAng="0" ptsTypes="AA">
                      <p:cBhvr>
                        <p:cTn dur="5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1.94444E-6 4.69136E-6 L 1.94444E-6 0.03472 " pathEditMode="relative" rAng="0" ptsTypes="AA">
                      <p:cBhvr>
                        <p:cTn dur="500" spd="-1000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4" grpId="0" animBg="1"/>
      <p:bldP spid="14" grpId="1" animBg="1"/>
      <p:bldP spid="21" grpId="0" animBg="1"/>
      <p:bldP spid="21" grpId="1" animBg="1"/>
      <p:bldP spid="23" grpId="0" animBg="1"/>
      <p:bldP spid="23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00611C9-9397-D245-8C5C-F19BB88DC2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9686"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DF01E-D5F2-4DAA-A788-C83930EB8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46942" y="990713"/>
            <a:ext cx="812165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Date | Episode #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CEDE4AD-EFFD-4C8E-86AF-3432ABE55E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46942" y="2385404"/>
            <a:ext cx="8121651" cy="8309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rgbClr val="453569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855D402-6372-4C4E-8BFD-DAB0EABFEB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6942" y="7613186"/>
            <a:ext cx="8121651" cy="4985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453569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2F7F7CA-F78E-4406-AAA6-EEF1F970AD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6942" y="8232022"/>
            <a:ext cx="8121651" cy="7386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AB28562B-4712-4066-A81B-5C9B4888C9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54029" cy="1028700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952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35802E-6 L 1.11111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7 1.11111E-6 L -2.77778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47222E-6 1.48148E-6 L 3.47222E-6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88889E-6 -1.85185E-6 L 3.88889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0 L -0.03976 0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1.11111E-6 -1.35802E-6 L 1.11111E-6 0.03472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2.77778E-7 1.11111E-6 L -2.77778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3.47222E-6 1.48148E-6 L 3.47222E-6 0.03472 " pathEditMode="relative" rAng="0" ptsTypes="AA">
                      <p:cBhvr>
                        <p:cTn dur="5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300"/>
                  </p:stCondLst>
                  <p:childTnLst>
                    <p:animMotion origin="layout" path="M 3.88889E-6 -1.85185E-6 L 3.88889E-6 0.03472 " pathEditMode="relative" rAng="0" ptsTypes="AA">
                      <p:cBhvr>
                        <p:cTn dur="500" spd="-1000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0" grpId="0" animBg="1"/>
      <p:bldP spid="20" grpId="1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F8586A-4C18-FEC6-61B0-4A48C797E1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7A6B5E2-F247-48A4-B2D4-5C8915DE3568}"/>
              </a:ext>
            </a:extLst>
          </p:cNvPr>
          <p:cNvSpPr/>
          <p:nvPr userDrawn="1"/>
        </p:nvSpPr>
        <p:spPr>
          <a:xfrm>
            <a:off x="0" y="1"/>
            <a:ext cx="18287998" cy="10286999"/>
          </a:xfrm>
          <a:prstGeom prst="rect">
            <a:avLst/>
          </a:prstGeom>
          <a:solidFill>
            <a:srgbClr val="8CC7E8">
              <a:alpha val="603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DF01E-D5F2-4DAA-A788-C83930EB8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46942" y="990713"/>
            <a:ext cx="812165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Date | Episode #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CEDE4AD-EFFD-4C8E-86AF-3432ABE55E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46942" y="2385404"/>
            <a:ext cx="8121651" cy="40153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855D402-6372-4C4E-8BFD-DAB0EABFEB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6942" y="7613186"/>
            <a:ext cx="812165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2F7F7CA-F78E-4406-AAA6-EEF1F970AD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6942" y="8232022"/>
            <a:ext cx="812165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AB28562B-4712-4066-A81B-5C9B4888C9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54029" cy="1028700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0119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35802E-6 L 1.11111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7 1.11111E-6 L -2.77778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47222E-6 1.48148E-6 L 3.47222E-6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88889E-6 -1.85185E-6 L 3.88889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0 L -0.03976 0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1.11111E-6 -1.35802E-6 L 1.11111E-6 0.03472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2.77778E-7 1.11111E-6 L -2.77778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3.47222E-6 1.48148E-6 L 3.47222E-6 0.03472 " pathEditMode="relative" rAng="0" ptsTypes="AA">
                      <p:cBhvr>
                        <p:cTn dur="5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300"/>
                  </p:stCondLst>
                  <p:childTnLst>
                    <p:animMotion origin="layout" path="M 3.88889E-6 -1.85185E-6 L 3.88889E-6 0.03472 " pathEditMode="relative" rAng="0" ptsTypes="AA">
                      <p:cBhvr>
                        <p:cTn dur="500" spd="-1000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0" grpId="0" animBg="1"/>
      <p:bldP spid="20" grpId="1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5CC80A-8023-7E45-A512-9625DBF3C94E}"/>
              </a:ext>
            </a:extLst>
          </p:cNvPr>
          <p:cNvSpPr/>
          <p:nvPr userDrawn="1"/>
        </p:nvSpPr>
        <p:spPr>
          <a:xfrm>
            <a:off x="9601200" y="0"/>
            <a:ext cx="8686800" cy="10287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02E8C08B-76A9-6D42-9582-01589EDA76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963549" y="7790986"/>
            <a:ext cx="6217920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0078D4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2EFB3E24-F3BA-3342-AB6F-FABA77F9D9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963549" y="8409822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0078D4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BCF67ED8-BE4E-E845-B2D0-51E263AAE3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963549" y="1111339"/>
            <a:ext cx="6217920" cy="621792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DF01E-D5F2-4DAA-A788-C83930EB8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833" y="1099200"/>
            <a:ext cx="7440691" cy="67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Date | Episode #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CEDE4AD-EFFD-4C8E-86AF-3432ABE55E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4833" y="2493891"/>
            <a:ext cx="7440691" cy="48353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6EBA2-D3F1-3B48-BFAF-2DA4CE2B65CF}"/>
              </a:ext>
            </a:extLst>
          </p:cNvPr>
          <p:cNvSpPr txBox="1"/>
          <p:nvPr userDrawn="1"/>
        </p:nvSpPr>
        <p:spPr>
          <a:xfrm>
            <a:off x="7342909" y="498764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665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35802E-6 L 1.11111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7 1.11111E-6 L -2.77778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9.72222E-7 -2.46914E-6 L -9.72222E-7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58333E-6 -4.93827E-6 L -4.58333E-6 0.0347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50"/>
                  </p:stCondLst>
                  <p:childTnLst>
                    <p:animMotion origin="layout" path="M -9.72222E-7 -2.46914E-6 L -9.72222E-7 0.03472 " pathEditMode="relative" rAng="0" ptsTypes="AA">
                      <p:cBhvr>
                        <p:cTn dur="5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50"/>
                  </p:stCondLst>
                  <p:childTnLst>
                    <p:animMotion origin="layout" path="M -4.58333E-6 -4.93827E-6 L -4.58333E-6 0.03473 " pathEditMode="relative" rAng="0" ptsTypes="AA">
                      <p:cBhvr>
                        <p:cTn dur="500" spd="-100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1" grpId="0" animBg="1"/>
      <p:bldP spid="21" grpId="1" animBg="1"/>
      <p:bldP spid="16" grpId="0" build="p"/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1.11111E-6 -1.35802E-6 L 1.11111E-6 0.03472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2.77778E-7 1.11111E-6 L -2.77778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374777-6175-4C46-8224-2ED1B5EB4B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38033619-3585-49EA-9344-EA032FFDE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9374" y="3135802"/>
            <a:ext cx="9145252" cy="401539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</p:spTree>
    <p:extLst>
      <p:ext uri="{BB962C8B-B14F-4D97-AF65-F5344CB8AC3E}">
        <p14:creationId xmlns:p14="http://schemas.microsoft.com/office/powerpoint/2010/main" val="4028226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32099E-6 L 8.33333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8.33333E-7 4.32099E-6 L 8.33333E-7 0.03472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2D7C0B-620A-E44C-A71A-F0016E702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8282E17-30DF-4FB6-B2AA-43246FF43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730" y="6861413"/>
            <a:ext cx="9072384" cy="11186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Join us on &lt;date&gt;</a:t>
            </a:r>
          </a:p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For Episode &lt;#&gt; of Envision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38033619-3585-49EA-9344-EA032FFDE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9374" y="2234674"/>
            <a:ext cx="9072384" cy="40153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</p:spTree>
    <p:extLst>
      <p:ext uri="{BB962C8B-B14F-4D97-AF65-F5344CB8AC3E}">
        <p14:creationId xmlns:p14="http://schemas.microsoft.com/office/powerpoint/2010/main" val="864056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52778E-6 -3.7037E-7 L 1.52778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60494E-6 L 8.33333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52778E-6 -3.7037E-7 L 1.52778E-6 0.03472 " pathEditMode="relative" rAng="0" ptsTypes="AA">
                      <p:cBhvr>
                        <p:cTn dur="50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8.33333E-7 1.60494E-6 L 8.33333E-7 0.03472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8282E17-30DF-4FB6-B2AA-43246FF43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729" y="6861413"/>
            <a:ext cx="9132019" cy="11186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Join us on &lt;date&gt;</a:t>
            </a:r>
          </a:p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For Episode &lt;#&gt; of Envision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38033619-3585-49EA-9344-EA032FFDE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9374" y="2234674"/>
            <a:ext cx="9125374" cy="40153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</p:spTree>
    <p:extLst>
      <p:ext uri="{BB962C8B-B14F-4D97-AF65-F5344CB8AC3E}">
        <p14:creationId xmlns:p14="http://schemas.microsoft.com/office/powerpoint/2010/main" val="16017638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52778E-6 -3.7037E-7 L 1.52778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60494E-6 L 8.33333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52778E-6 -3.7037E-7 L 1.52778E-6 0.03472 " pathEditMode="relative" rAng="0" ptsTypes="AA">
                      <p:cBhvr>
                        <p:cTn dur="50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8.33333E-7 1.60494E-6 L 8.33333E-7 0.03472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9B0C55-8C08-20A1-7FE3-59F05BCE91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B5C28E4-20DE-F24D-8743-7047C6E1DA3C}"/>
              </a:ext>
            </a:extLst>
          </p:cNvPr>
          <p:cNvSpPr/>
          <p:nvPr userDrawn="1"/>
        </p:nvSpPr>
        <p:spPr>
          <a:xfrm>
            <a:off x="1104" y="1"/>
            <a:ext cx="18286895" cy="10286999"/>
          </a:xfrm>
          <a:prstGeom prst="rect">
            <a:avLst/>
          </a:prstGeom>
          <a:solidFill>
            <a:srgbClr val="8CC7E8">
              <a:alpha val="6048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3DC829FD-F727-4C6B-AB6B-4BEDFED073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80167" y="1111339"/>
            <a:ext cx="6217920" cy="621792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338456F-3301-4FD7-A5DE-8F3DC16966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0167" y="7790986"/>
            <a:ext cx="6217920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C7EC9D-698F-4B12-8BF5-B5246433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0167" y="8409822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D404498-53C6-4543-BDB4-7B0C5C81AA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02802" y="7790986"/>
            <a:ext cx="6217920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EBE9FF6-0493-4882-BE64-20F1AC8806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02802" y="8409822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Microsoft Corporation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F8C6831-37FF-40F9-9FAF-CC97DC80DC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02802" y="1111339"/>
            <a:ext cx="6217920" cy="621792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46087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-2.46914E-6 L 5.55556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4.93827E-6 L -3.05556E-6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9.72222E-7 -2.46914E-6 L -9.72222E-7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58333E-6 -4.93827E-6 L -4.58333E-6 0.0347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5.55556E-7 -2.46914E-6 L 5.55556E-7 0.03472 " pathEditMode="relative" rAng="0" ptsTypes="AA">
                      <p:cBhvr>
                        <p:cTn dur="500" spd="-1000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3.05556E-6 -4.93827E-6 L -3.05556E-6 0.03473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50"/>
                  </p:stCondLst>
                  <p:childTnLst>
                    <p:animMotion origin="layout" path="M -9.72222E-7 -2.46914E-6 L -9.72222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50"/>
                  </p:stCondLst>
                  <p:childTnLst>
                    <p:animMotion origin="layout" path="M -4.58333E-6 -4.93827E-6 L -4.58333E-6 0.03473 " pathEditMode="relative" rAng="0" ptsTypes="AA">
                      <p:cBhvr>
                        <p:cTn dur="5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9" grpId="0" animBg="1"/>
      <p:bldP spid="19" grpId="1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5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CACE1CF-059A-BE44-AF51-EE18BDD1A2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31EC9B-DD11-C640-B9E4-82E2F2EC62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158" y="8634436"/>
            <a:ext cx="2199860" cy="750747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7B883687-97EA-ED0B-D7BE-A03E96392C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4190" y="5765299"/>
            <a:ext cx="4259127" cy="49244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buNone/>
              <a:defRPr lang="en-US" sz="3200" smtClean="0">
                <a:solidFill>
                  <a:schemeClr val="tx1"/>
                </a:solidFill>
                <a:cs typeface="+mn-cs"/>
              </a:defRPr>
            </a:lvl1pPr>
            <a:lvl2pPr>
              <a:buNone/>
              <a:defRPr lang="en-US" sz="2646" smtClean="0"/>
            </a:lvl2pPr>
            <a:lvl3pPr>
              <a:buNone/>
              <a:defRPr lang="en-US" sz="2646" smtClean="0"/>
            </a:lvl3pPr>
            <a:lvl4pPr>
              <a:buNone/>
              <a:defRPr lang="en-US" sz="2646" smtClean="0"/>
            </a:lvl4pPr>
            <a:lvl5pPr>
              <a:buNone/>
              <a:defRPr lang="en-US" sz="2646"/>
            </a:lvl5pPr>
          </a:lstStyle>
          <a:p>
            <a:pPr marL="0" lvl="0" defTabSz="1371192"/>
            <a:r>
              <a:rPr lang="en-US" dirty="0"/>
              <a:t>Month X–X, 2022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1FACF7-49B8-F545-2AFA-5A03B83F399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19921" y="0"/>
            <a:ext cx="9854637" cy="558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9710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93827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1.11111E-6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93827E-6 L 1.38889E-7 0.03473 " pathEditMode="relative" rAng="0" ptsTypes="AA">
                      <p:cBhvr>
                        <p:cTn dur="500" spd="-100000" fill="hold"/>
                        <p:tgtEl>
                          <p:spTgt spid="2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0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292" userDrawn="1">
          <p15:clr>
            <a:srgbClr val="A4A3A4"/>
          </p15:clr>
        </p15:guide>
        <p15:guide id="23" pos="8571" userDrawn="1">
          <p15:clr>
            <a:srgbClr val="A4A3A4"/>
          </p15:clr>
        </p15:guide>
        <p15:guide id="24" pos="9185" userDrawn="1">
          <p15:clr>
            <a:srgbClr val="A4A3A4"/>
          </p15:clr>
        </p15:guide>
        <p15:guide id="25" pos="9462" userDrawn="1">
          <p15:clr>
            <a:srgbClr val="A4A3A4"/>
          </p15:clr>
        </p15:guide>
        <p15:guide id="26" pos="10076" userDrawn="1">
          <p15:clr>
            <a:srgbClr val="A4A3A4"/>
          </p15:clr>
        </p15:guide>
        <p15:guide id="27" pos="10350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1459C2-5ACD-EC10-25C5-6D660AC9728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  <a:solidFill>
            <a:srgbClr val="8CC7E8">
              <a:alpha val="70829"/>
            </a:srgbClr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910D3EA-3C43-8242-8BF2-4289DC4ECDB7}"/>
              </a:ext>
            </a:extLst>
          </p:cNvPr>
          <p:cNvSpPr/>
          <p:nvPr userDrawn="1"/>
        </p:nvSpPr>
        <p:spPr>
          <a:xfrm>
            <a:off x="1104" y="1"/>
            <a:ext cx="18286895" cy="10286999"/>
          </a:xfrm>
          <a:prstGeom prst="rect">
            <a:avLst/>
          </a:prstGeom>
          <a:solidFill>
            <a:srgbClr val="8CC7E8">
              <a:alpha val="6023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45DD8E-9871-5B49-AF39-F66927799C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19" y="7016307"/>
            <a:ext cx="4932768" cy="583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FFC51515-A421-F447-96F6-C152FA8C3C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3219" y="7634176"/>
            <a:ext cx="4932768" cy="8595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60C17EB3-51BE-6549-8798-8FEACFAE6C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7878" y="7018354"/>
            <a:ext cx="503546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BBC4BBC-F641-324F-BDB6-41A8DB83C5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67878" y="7637190"/>
            <a:ext cx="503546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3879A772-881F-4347-997A-C77B947BB6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21273" y="7018354"/>
            <a:ext cx="503546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2845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119B08D-3585-0D4B-8F13-5A83E2EAC1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21273" y="7637190"/>
            <a:ext cx="503546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1F8E7ABD-E8CE-A142-A1ED-47FBA7592A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5061" y="1820327"/>
            <a:ext cx="4932768" cy="4932768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01FBC0C2-B124-7D4E-BAAB-0DCB5AABBA8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67878" y="1820325"/>
            <a:ext cx="4932769" cy="4932769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D0BDEEB4-1068-8C4E-A878-FDC083B7117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472618" y="1820325"/>
            <a:ext cx="4932770" cy="493277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33529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2.83951E-6 L -3.88889E-6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4.69136E-6 L 4.16667E-6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2.83951E-6 L 5E-6 0.0347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05556E-6 4.69136E-6 L 3.05556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2.83951E-6 L 3.88889E-6 0.03473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94444E-6 4.69136E-6 L 1.94444E-6 0.0347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3.88889E-6 -2.83951E-6 L -3.88889E-6 0.03473 " pathEditMode="relative" rAng="0" ptsTypes="AA">
                      <p:cBhvr>
                        <p:cTn dur="5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1">
        <p:tmplLst>
          <p:tmpl>
            <p:tnLst>
              <p:par>
                <p:cTn presetID="42" presetClass="path" presetSubtype="0" decel="100000" fill="hold" nodeType="withEffect" nodePh="1">
                  <p:stCondLst>
                    <p:cond delay="600"/>
                  </p:stCondLst>
                  <p:childTnLst>
                    <p:animMotion origin="layout" path="M 4.16667E-6 4.69136E-6 L 4.16667E-6 0.03472 " pathEditMode="relative" rAng="0" ptsTypes="AA">
                      <p:cBhvr>
                        <p:cTn dur="500" spd="-100000" fill="hold"/>
                        <p:tgtEl>
                          <p:spTgt spid="2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5E-6 -2.83951E-6 L 5E-6 0.03473 " pathEditMode="relative" rAng="0" ptsTypes="AA">
                      <p:cBhvr>
                        <p:cTn dur="500" spd="-100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3.05556E-6 4.69136E-6 L 3.05556E-6 0.03472 " pathEditMode="relative" rAng="0" ptsTypes="AA">
                      <p:cBhvr>
                        <p:cTn dur="500" spd="-100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3.88889E-6 -2.83951E-6 L 3.88889E-6 0.03473 " pathEditMode="relative" rAng="0" ptsTypes="AA">
                      <p:cBhvr>
                        <p:cTn dur="500" spd="-100000" fill="hold"/>
                        <p:tgtEl>
                          <p:spTgt spid="2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1.94444E-6 4.69136E-6 L 1.94444E-6 0.03472 " pathEditMode="relative" rAng="0" ptsTypes="AA">
                      <p:cBhvr>
                        <p:cTn dur="500" spd="-100000" fill="hold"/>
                        <p:tgtEl>
                          <p:spTgt spid="2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99F15-A1B0-F94F-AE38-659CA5FDA0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3EE0523-5326-078B-7AF0-CF6E4EAEE7C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192" y="2687193"/>
            <a:ext cx="8661097" cy="49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90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6.17284E-7 L -6.94444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DACB13-AFB1-7BB9-87BB-C93E672DC3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2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7A6B5E2-F247-48A4-B2D4-5C8915DE3568}"/>
              </a:ext>
            </a:extLst>
          </p:cNvPr>
          <p:cNvSpPr/>
          <p:nvPr userDrawn="1"/>
        </p:nvSpPr>
        <p:spPr>
          <a:xfrm>
            <a:off x="0" y="0"/>
            <a:ext cx="18287998" cy="10286999"/>
          </a:xfrm>
          <a:prstGeom prst="rect">
            <a:avLst/>
          </a:prstGeom>
          <a:solidFill>
            <a:srgbClr val="7030A0">
              <a:alpha val="597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DF01E-D5F2-4DAA-A788-C83930EB8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46942" y="990713"/>
            <a:ext cx="812165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Date | Episode #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CEDE4AD-EFFD-4C8E-86AF-3432ABE55E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46942" y="2385404"/>
            <a:ext cx="8121651" cy="40153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855D402-6372-4C4E-8BFD-DAB0EABFEB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6942" y="7613186"/>
            <a:ext cx="812165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2F7F7CA-F78E-4406-AAA6-EEF1F970AD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6942" y="8232022"/>
            <a:ext cx="812165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AB28562B-4712-4066-A81B-5C9B4888C9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54029" cy="1028700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6524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35802E-6 L 1.11111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7 1.11111E-6 L -2.77778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47222E-6 1.48148E-6 L 3.47222E-6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88889E-6 -1.85185E-6 L 3.88889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0 L -0.03976 0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decel="50000" fill="hold" grpId="3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0 L -0.04149 0 " pathEditMode="relative" rAng="0" ptsTypes="AA">
                                      <p:cBhvr>
                                        <p:cTn id="36" dur="3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5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path" presetSubtype="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35802E-6 L 1.11111E-6 0.05648 " pathEditMode="relative" rAng="0" ptsTypes="AA">
                                      <p:cBhvr>
                                        <p:cTn id="41" dur="3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24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11111E-6 L -2.77778E-7 0.04491 " pathEditMode="relative" rAng="0" ptsTypes="AA">
                                      <p:cBhvr>
                                        <p:cTn id="46" dur="3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3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7222E-6 1.48148E-6 L 3.47222E-6 0.05447 " pathEditMode="relative" rAng="0" ptsTypes="AA">
                                      <p:cBhvr>
                                        <p:cTn id="51" dur="3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1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47222E-6 -9.87654E-7 L -3.47222E-6 0.08164 " pathEditMode="relative" rAng="0" ptsTypes="AA">
                                      <p:cBhvr>
                                        <p:cTn id="53" dur="3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074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1.11111E-6 -1.35802E-6 L 1.11111E-6 0.03472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6" grpId="2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100"/>
                  </p:stCondLst>
                  <p:childTnLst>
                    <p:animEffect transition="out" filter="fade">
                      <p:cBhvr>
                        <p:cTn dur="250"/>
                        <p:tgtEl>
                          <p:spTgt spid="16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249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6" grpId="3" build="p">
        <p:tmplLst>
          <p:tmpl lvl="1">
            <p:tnLst>
              <p:par>
                <p:cTn presetID="42" presetClass="path" presetSubtype="0" decel="50000" fill="hold" nodeType="withEffect">
                  <p:stCondLst>
                    <p:cond delay="0"/>
                  </p:stCondLst>
                  <p:childTnLst>
                    <p:animMotion origin="layout" path="M 1.11111E-6 -1.35802E-6 L 1.11111E-6 0.05648 " pathEditMode="relative" rAng="0" ptsTypes="AA">
                      <p:cBhvr>
                        <p:cTn dur="35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2824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2.77778E-7 1.11111E-6 L -2.77778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2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250"/>
                        <p:tgtEl>
                          <p:spTgt spid="17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249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7" grpId="3" build="p">
        <p:tmplLst>
          <p:tmpl lvl="1">
            <p:tnLst>
              <p:par>
                <p:cTn presetID="42" presetClass="path" presetSubtype="0" decel="50000" fill="hold" nodeType="withEffect">
                  <p:stCondLst>
                    <p:cond delay="0"/>
                  </p:stCondLst>
                  <p:childTnLst>
                    <p:animMotion origin="layout" path="M -2.77778E-7 1.11111E-6 L -2.77778E-7 0.04491 " pathEditMode="relative" rAng="0" ptsTypes="AA">
                      <p:cBhvr>
                        <p:cTn dur="35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2238"/>
                    </p:animMotion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3.47222E-6 1.48148E-6 L 3.47222E-6 0.03472 " pathEditMode="relative" rAng="0" ptsTypes="AA">
                      <p:cBhvr>
                        <p:cTn dur="5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8" grpId="2" build="p">
        <p:tmplLst>
          <p:tmpl lvl="1"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250"/>
                        <p:tgtEl>
                          <p:spTgt spid="18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249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8" grpId="3" build="p">
        <p:tmplLst>
          <p:tmpl lvl="1">
            <p:tnLst>
              <p:par>
                <p:cTn presetID="42" presetClass="path" presetSubtype="0" decel="50000" fill="hold" nodeType="withEffect">
                  <p:stCondLst>
                    <p:cond delay="0"/>
                  </p:stCondLst>
                  <p:childTnLst>
                    <p:animMotion origin="layout" path="M 3.47222E-6 1.48148E-6 L 3.47222E-6 0.05447 " pathEditMode="relative" rAng="0" ptsTypes="AA">
                      <p:cBhvr>
                        <p:cTn dur="35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2716"/>
                    </p:animMotion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300"/>
                  </p:stCondLst>
                  <p:childTnLst>
                    <p:animMotion origin="layout" path="M 3.88889E-6 -1.85185E-6 L 3.88889E-6 0.03472 " pathEditMode="relative" rAng="0" ptsTypes="AA">
                      <p:cBhvr>
                        <p:cTn dur="500" spd="-1000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9" grpId="2">
        <p:tmplLst>
          <p:tmpl>
            <p:tnLst>
              <p:par>
                <p:cTn presetID="10" presetClass="exit" presetSubtype="0" fill="hold" nodeType="withEffect">
                  <p:stCondLst>
                    <p:cond delay="0"/>
                  </p:stCondLst>
                  <p:childTnLst>
                    <p:animEffect transition="out" filter="fade">
                      <p:cBhvr>
                        <p:cTn dur="250"/>
                        <p:tgtEl>
                          <p:spTgt spid="19"/>
                        </p:tgtEl>
                      </p:cBhvr>
                    </p:animEffect>
                    <p:set>
                      <p:cBhvr>
                        <p:cTn dur="1" fill="hold">
                          <p:stCondLst>
                            <p:cond delay="249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9" grpId="3">
        <p:tmplLst>
          <p:tmpl>
            <p:tnLst>
              <p:par>
                <p:cTn presetID="42" presetClass="path" presetSubtype="0" decel="50000" fill="hold" nodeType="withEffect">
                  <p:stCondLst>
                    <p:cond delay="0"/>
                  </p:stCondLst>
                  <p:childTnLst>
                    <p:animMotion origin="layout" path="M -3.47222E-6 -9.87654E-7 L -3.47222E-6 0.08164 " pathEditMode="relative" rAng="0" ptsTypes="AA">
                      <p:cBhvr>
                        <p:cTn dur="35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4074"/>
                    </p:animMotion>
                  </p:childTnLst>
                </p:cTn>
              </p:par>
            </p:tnLst>
          </p:tmpl>
        </p:tmplLst>
      </p:bldP>
      <p:bldP spid="20" grpId="0" animBg="1"/>
      <p:bldP spid="20" grpId="1" animBg="1"/>
      <p:bldP spid="20" grpId="2" animBg="1"/>
      <p:bldP spid="20" grpId="3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5CC80A-8023-7E45-A512-9625DBF3C94E}"/>
              </a:ext>
            </a:extLst>
          </p:cNvPr>
          <p:cNvSpPr/>
          <p:nvPr userDrawn="1"/>
        </p:nvSpPr>
        <p:spPr>
          <a:xfrm>
            <a:off x="9880600" y="0"/>
            <a:ext cx="8407400" cy="10287000"/>
          </a:xfrm>
          <a:prstGeom prst="rect">
            <a:avLst/>
          </a:prstGeom>
          <a:solidFill>
            <a:srgbClr val="091F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02E8C08B-76A9-6D42-9582-01589EDA76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36701" y="7790986"/>
            <a:ext cx="6217920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CD98CF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2EFB3E24-F3BA-3342-AB6F-FABA77F9D9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36701" y="8409822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Microsoft Corporation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BCF67ED8-BE4E-E845-B2D0-51E263AAE3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6701" y="1111339"/>
            <a:ext cx="6217920" cy="621792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DF01E-D5F2-4DAA-A788-C83930EB8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833" y="1099200"/>
            <a:ext cx="7440691" cy="67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Date | Episode #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CEDE4AD-EFFD-4C8E-86AF-3432ABE55E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4833" y="2493891"/>
            <a:ext cx="7440691" cy="48353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6EBA2-D3F1-3B48-BFAF-2DA4CE2B65CF}"/>
              </a:ext>
            </a:extLst>
          </p:cNvPr>
          <p:cNvSpPr txBox="1"/>
          <p:nvPr userDrawn="1"/>
        </p:nvSpPr>
        <p:spPr>
          <a:xfrm>
            <a:off x="7342909" y="498764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76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35802E-6 L 1.11111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7 1.11111E-6 L -2.77778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9.72222E-7 -2.46914E-6 L -9.72222E-7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58333E-6 -4.93827E-6 L -4.58333E-6 0.0347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50"/>
                  </p:stCondLst>
                  <p:childTnLst>
                    <p:animMotion origin="layout" path="M -9.72222E-7 -2.46914E-6 L -9.72222E-7 0.03472 " pathEditMode="relative" rAng="0" ptsTypes="AA">
                      <p:cBhvr>
                        <p:cTn dur="5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50"/>
                  </p:stCondLst>
                  <p:childTnLst>
                    <p:animMotion origin="layout" path="M -4.58333E-6 -4.93827E-6 L -4.58333E-6 0.03473 " pathEditMode="relative" rAng="0" ptsTypes="AA">
                      <p:cBhvr>
                        <p:cTn dur="500" spd="-100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1" grpId="0" animBg="1"/>
      <p:bldP spid="21" grpId="1" animBg="1"/>
      <p:bldP spid="16" grpId="0" build="p"/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1.11111E-6 -1.35802E-6 L 1.11111E-6 0.03472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2.77778E-7 1.11111E-6 L -2.77778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551FCF-BFD4-2D44-AB5E-0753336514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38033619-3585-49EA-9344-EA032FFDE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9374" y="3135802"/>
            <a:ext cx="8509148" cy="401539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</p:spTree>
    <p:extLst>
      <p:ext uri="{BB962C8B-B14F-4D97-AF65-F5344CB8AC3E}">
        <p14:creationId xmlns:p14="http://schemas.microsoft.com/office/powerpoint/2010/main" val="27940963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32099E-6 L 8.33333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8.33333E-7 4.32099E-6 L 8.33333E-7 0.03472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D68454-9499-5C43-85C5-DD929DAF3D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8282E17-30DF-4FB6-B2AA-43246FF43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729" y="6861413"/>
            <a:ext cx="8117245" cy="11186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Join us on &lt;date&gt;</a:t>
            </a:r>
          </a:p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For Episode &lt;#&gt; of Envision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38033619-3585-49EA-9344-EA032FFDE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9374" y="2234674"/>
            <a:ext cx="8111583" cy="40153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</p:spTree>
    <p:extLst>
      <p:ext uri="{BB962C8B-B14F-4D97-AF65-F5344CB8AC3E}">
        <p14:creationId xmlns:p14="http://schemas.microsoft.com/office/powerpoint/2010/main" val="3550123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52778E-6 -3.7037E-7 L 1.52778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60494E-6 L 8.33333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52778E-6 -3.7037E-7 L 1.52778E-6 0.03472 " pathEditMode="relative" rAng="0" ptsTypes="AA">
                      <p:cBhvr>
                        <p:cTn dur="50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8.33333E-7 1.60494E-6 L 8.33333E-7 0.03472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FD8EEE-5CE1-9B0A-E7E5-0D28D6C4168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2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D4E4327-8956-A642-900D-C8205660B00C}"/>
              </a:ext>
            </a:extLst>
          </p:cNvPr>
          <p:cNvSpPr/>
          <p:nvPr userDrawn="1"/>
        </p:nvSpPr>
        <p:spPr>
          <a:xfrm rot="10800000">
            <a:off x="0" y="1"/>
            <a:ext cx="18287999" cy="10286999"/>
          </a:xfrm>
          <a:prstGeom prst="rect">
            <a:avLst/>
          </a:prstGeom>
          <a:solidFill>
            <a:srgbClr val="7030A0">
              <a:alpha val="5986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3DC829FD-F727-4C6B-AB6B-4BEDFED073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80167" y="1111339"/>
            <a:ext cx="6217920" cy="621792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338456F-3301-4FD7-A5DE-8F3DC16966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0167" y="7790986"/>
            <a:ext cx="6217920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FFA38C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C7EC9D-698F-4B12-8BF5-B5246433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0167" y="8409822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D404498-53C6-4543-BDB4-7B0C5C81AA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02802" y="7790986"/>
            <a:ext cx="6217920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FFA38C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EBE9FF6-0493-4882-BE64-20F1AC8806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02802" y="8409822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Microsoft Corporation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F8C6831-37FF-40F9-9FAF-CC97DC80DC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02802" y="1111339"/>
            <a:ext cx="6217920" cy="621792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184573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-2.46914E-6 L 5.55556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4.93827E-6 L -3.05556E-6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9.72222E-7 -2.46914E-6 L -9.72222E-7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58333E-6 -4.93827E-6 L -4.58333E-6 0.0347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0 L -0.03976 0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14" grpId="0" animBg="1"/>
      <p:bldP spid="14" grpId="1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5.55556E-7 -2.46914E-6 L 5.55556E-7 0.03472 " pathEditMode="relative" rAng="0" ptsTypes="AA">
                      <p:cBhvr>
                        <p:cTn dur="500" spd="-1000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3.05556E-6 -4.93827E-6 L -3.05556E-6 0.03473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50"/>
                  </p:stCondLst>
                  <p:childTnLst>
                    <p:animMotion origin="layout" path="M -9.72222E-7 -2.46914E-6 L -9.72222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50"/>
                  </p:stCondLst>
                  <p:childTnLst>
                    <p:animMotion origin="layout" path="M -4.58333E-6 -4.93827E-6 L -4.58333E-6 0.03473 " pathEditMode="relative" rAng="0" ptsTypes="AA">
                      <p:cBhvr>
                        <p:cTn dur="5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9" grpId="0" animBg="1"/>
      <p:bldP spid="19" grpId="1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ush from bottom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FF66E-30B8-198E-F5F2-38446A7232D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92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C39FA0F-62C6-FD4C-B504-C5F4F4CB506A}"/>
              </a:ext>
            </a:extLst>
          </p:cNvPr>
          <p:cNvSpPr/>
          <p:nvPr userDrawn="1"/>
        </p:nvSpPr>
        <p:spPr>
          <a:xfrm rot="10800000">
            <a:off x="0" y="1"/>
            <a:ext cx="18287999" cy="10286999"/>
          </a:xfrm>
          <a:prstGeom prst="rect">
            <a:avLst/>
          </a:prstGeom>
          <a:solidFill>
            <a:srgbClr val="7030A0">
              <a:alpha val="600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482763AB-468D-734F-885B-0AB5956C14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19" y="7016307"/>
            <a:ext cx="4932768" cy="583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B7DF58E1-A5EC-B64F-9195-EB984A1204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3219" y="7634176"/>
            <a:ext cx="4932768" cy="8595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12162002-FE08-3E4B-AF03-039E0F55C6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7878" y="7018354"/>
            <a:ext cx="503546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3D6C1C9E-D291-C745-AB85-0B4AB364AE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67878" y="7637190"/>
            <a:ext cx="503546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FFC2CDCA-6B40-5740-8794-9278A06D5C1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21273" y="7018354"/>
            <a:ext cx="503546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B319FA36-29DE-4F46-BE24-C0F980A0B7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21273" y="7637190"/>
            <a:ext cx="503546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E3861C26-39F2-A14A-BCD5-717D471C3B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5061" y="1820327"/>
            <a:ext cx="4932768" cy="4932768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429D9018-EA6A-C247-BD03-3AC4184013F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67878" y="1820325"/>
            <a:ext cx="4932769" cy="4932769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C9E5AA3B-BF0E-3C46-89CE-EECE15A9F60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472618" y="1820325"/>
            <a:ext cx="4932770" cy="493277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4185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2.83951E-6 L -3.88889E-6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4.69136E-6 L 4.16667E-6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2.83951E-6 L 5E-6 0.0347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05556E-6 4.69136E-6 L 3.05556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2.83951E-6 L 3.88889E-6 0.03473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94444E-6 4.69136E-6 L 1.94444E-6 0.0347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0 L -0.03976 0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3.88889E-6 -2.83951E-6 L -3.88889E-6 0.03473 " pathEditMode="relative" rAng="0" ptsTypes="AA">
                      <p:cBhvr>
                        <p:cTn dur="5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1">
        <p:tmplLst>
          <p:tmpl>
            <p:tnLst>
              <p:par>
                <p:cTn presetID="42" presetClass="path" presetSubtype="0" decel="100000" fill="hold" nodeType="withEffect" nodePh="1">
                  <p:stCondLst>
                    <p:cond delay="600"/>
                  </p:stCondLst>
                  <p:childTnLst>
                    <p:animMotion origin="layout" path="M 4.16667E-6 4.69136E-6 L 4.16667E-6 0.03472 " pathEditMode="relative" rAng="0" ptsTypes="AA">
                      <p:cBhvr>
                        <p:cTn dur="500" spd="-100000" fill="hold"/>
                        <p:tgtEl>
                          <p:spTgt spid="2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5E-6 -2.83951E-6 L 5E-6 0.03473 " pathEditMode="relative" rAng="0" ptsTypes="AA">
                      <p:cBhvr>
                        <p:cTn dur="500" spd="-100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3.05556E-6 4.69136E-6 L 3.05556E-6 0.03472 " pathEditMode="relative" rAng="0" ptsTypes="AA">
                      <p:cBhvr>
                        <p:cTn dur="500" spd="-100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3.88889E-6 -2.83951E-6 L 3.88889E-6 0.03473 " pathEditMode="relative" rAng="0" ptsTypes="AA">
                      <p:cBhvr>
                        <p:cTn dur="500" spd="-100000" fill="hold"/>
                        <p:tgtEl>
                          <p:spTgt spid="2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1.94444E-6 4.69136E-6 L 1.94444E-6 0.03472 " pathEditMode="relative" rAng="0" ptsTypes="AA">
                      <p:cBhvr>
                        <p:cTn dur="500" spd="-100000" fill="hold"/>
                        <p:tgtEl>
                          <p:spTgt spid="2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260A08B-4EDB-324A-8C2C-7B824507ED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24030F-A5C9-844C-8821-89F20C1C26B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191" y="2687193"/>
            <a:ext cx="8661099" cy="49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676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6.17284E-7 L -6.94444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DECEE3F-D931-2245-92E5-3B9A8F62CC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 rot="10800000">
            <a:off x="0" y="0"/>
            <a:ext cx="18288000" cy="10287000"/>
          </a:xfrm>
          <a:prstGeom prst="rect">
            <a:avLst/>
          </a:prstGeom>
          <a:solidFill>
            <a:schemeClr val="bg1">
              <a:alpha val="67657"/>
            </a:schemeClr>
          </a:solidFill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DF01E-D5F2-4DAA-A788-C83930EB8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046942" y="990713"/>
            <a:ext cx="812165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Date | Episode #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CEDE4AD-EFFD-4C8E-86AF-3432ABE55E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046942" y="2385404"/>
            <a:ext cx="8121651" cy="40153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E855D402-6372-4C4E-8BFD-DAB0EABFEB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46942" y="7613186"/>
            <a:ext cx="812165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82F7F7CA-F78E-4406-AAA6-EEF1F970ADD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046942" y="8232022"/>
            <a:ext cx="812165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0" name="Picture Placeholder 18">
            <a:extLst>
              <a:ext uri="{FF2B5EF4-FFF2-40B4-BE49-F238E27FC236}">
                <a16:creationId xmlns:a16="http://schemas.microsoft.com/office/drawing/2014/main" id="{AB28562B-4712-4066-A81B-5C9B4888C9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754029" cy="1028700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7175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35802E-6 L 1.11111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7 1.11111E-6 L -2.77778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47222E-6 1.48148E-6 L 3.47222E-6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3.88889E-6 -1.85185E-6 L 3.88889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0 L -0.03976 0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1.11111E-6 -1.35802E-6 L 1.11111E-6 0.03472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2.77778E-7 1.11111E-6 L -2.77778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3.47222E-6 1.48148E-6 L 3.47222E-6 0.03472 " pathEditMode="relative" rAng="0" ptsTypes="AA">
                      <p:cBhvr>
                        <p:cTn dur="5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300"/>
                  </p:stCondLst>
                  <p:childTnLst>
                    <p:animMotion origin="layout" path="M 3.88889E-6 -1.85185E-6 L 3.88889E-6 0.03472 " pathEditMode="relative" rAng="0" ptsTypes="AA">
                      <p:cBhvr>
                        <p:cTn dur="500" spd="-100000" fill="hold"/>
                        <p:tgtEl>
                          <p:spTgt spid="19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0" grpId="0" animBg="1"/>
      <p:bldP spid="20" grpId="1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eme 5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F9130A-81E6-8D48-BE6A-2C2EFAF52F1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AAD1DF5-45AE-F54A-039C-52E4A1522D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523112" y="8700934"/>
            <a:ext cx="4055164" cy="1046730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886FCB4F-8EE2-A433-BADA-A0875315FE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9600" y="2154239"/>
            <a:ext cx="9028926" cy="166199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solidFill>
                  <a:schemeClr val="tx1"/>
                </a:solidFill>
                <a:latin typeface="+mj-lt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lvl="0"/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text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FFDADB-CCB4-4217-CA6D-881A81EE74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87" y="685800"/>
            <a:ext cx="2199860" cy="750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351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8.64198E-7 L 5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0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292" userDrawn="1">
          <p15:clr>
            <a:srgbClr val="A4A3A4"/>
          </p15:clr>
        </p15:guide>
        <p15:guide id="23" pos="8571" userDrawn="1">
          <p15:clr>
            <a:srgbClr val="A4A3A4"/>
          </p15:clr>
        </p15:guide>
        <p15:guide id="24" pos="9185" userDrawn="1">
          <p15:clr>
            <a:srgbClr val="A4A3A4"/>
          </p15:clr>
        </p15:guide>
        <p15:guide id="25" pos="9462" userDrawn="1">
          <p15:clr>
            <a:srgbClr val="A4A3A4"/>
          </p15:clr>
        </p15:guide>
        <p15:guide id="26" pos="10076" userDrawn="1">
          <p15:clr>
            <a:srgbClr val="A4A3A4"/>
          </p15:clr>
        </p15:guide>
        <p15:guide id="27" pos="10350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5CC80A-8023-7E45-A512-9625DBF3C94E}"/>
              </a:ext>
            </a:extLst>
          </p:cNvPr>
          <p:cNvSpPr/>
          <p:nvPr userDrawn="1"/>
        </p:nvSpPr>
        <p:spPr>
          <a:xfrm>
            <a:off x="9880600" y="0"/>
            <a:ext cx="8407400" cy="10287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 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02E8C08B-76A9-6D42-9582-01589EDA76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036701" y="7790986"/>
            <a:ext cx="6217920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2EFB3E24-F3BA-3342-AB6F-FABA77F9D9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1036701" y="8409822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Microsoft Corporation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BCF67ED8-BE4E-E845-B2D0-51E263AAE35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1036701" y="1111339"/>
            <a:ext cx="6217920" cy="621792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7B0DF01E-D5F2-4DAA-A788-C83930EB8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4833" y="1099200"/>
            <a:ext cx="7440691" cy="67418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Date | Episode #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CEDE4AD-EFFD-4C8E-86AF-3432ABE55E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94833" y="2493891"/>
            <a:ext cx="7440691" cy="483536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96EBA2-D3F1-3B48-BFAF-2DA4CE2B65CF}"/>
              </a:ext>
            </a:extLst>
          </p:cNvPr>
          <p:cNvSpPr txBox="1"/>
          <p:nvPr userDrawn="1"/>
        </p:nvSpPr>
        <p:spPr>
          <a:xfrm>
            <a:off x="7342909" y="498764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40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1.35802E-6 L 1.11111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77778E-7 1.11111E-6 L -2.77778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9.72222E-7 -2.46914E-6 L -9.72222E-7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58333E-6 -4.93827E-6 L -4.58333E-6 0.0347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50"/>
                  </p:stCondLst>
                  <p:childTnLst>
                    <p:animMotion origin="layout" path="M -9.72222E-7 -2.46914E-6 L -9.72222E-7 0.03472 " pathEditMode="relative" rAng="0" ptsTypes="AA">
                      <p:cBhvr>
                        <p:cTn dur="5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10" presetClass="entr" presetSubtype="0" fill="hold" nodeType="withEffect">
                  <p:stCondLst>
                    <p:cond delay="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50"/>
                  </p:stCondLst>
                  <p:childTnLst>
                    <p:animMotion origin="layout" path="M -4.58333E-6 -4.93827E-6 L -4.58333E-6 0.03473 " pathEditMode="relative" rAng="0" ptsTypes="AA">
                      <p:cBhvr>
                        <p:cTn dur="500" spd="-100000" fill="hold"/>
                        <p:tgtEl>
                          <p:spTgt spid="1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1" grpId="0" animBg="1"/>
      <p:bldP spid="21" grpId="1" animBg="1"/>
      <p:bldP spid="16" grpId="0" build="p"/>
      <p:bldP spid="1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1.11111E-6 -1.35802E-6 L 1.11111E-6 0.03472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2.77778E-7 1.11111E-6 L -2.77778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E9CB2E-6016-A643-9300-F030D176A6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38033619-3585-49EA-9344-EA032FFDE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9374" y="3135802"/>
            <a:ext cx="9519626" cy="4015396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</p:spTree>
    <p:extLst>
      <p:ext uri="{BB962C8B-B14F-4D97-AF65-F5344CB8AC3E}">
        <p14:creationId xmlns:p14="http://schemas.microsoft.com/office/powerpoint/2010/main" val="32814050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32099E-6 L 8.33333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8.33333E-7 4.32099E-6 L 8.33333E-7 0.03472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27F7F-87CB-744B-B5E9-DF4EA08795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 Placeholder 15">
            <a:extLst>
              <a:ext uri="{FF2B5EF4-FFF2-40B4-BE49-F238E27FC236}">
                <a16:creationId xmlns:a16="http://schemas.microsoft.com/office/drawing/2014/main" id="{C8282E17-30DF-4FB6-B2AA-43246FF43F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2729" y="6861413"/>
            <a:ext cx="9526271" cy="111861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Join us on &lt;date&gt;</a:t>
            </a:r>
          </a:p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For Episode &lt;#&gt; of Envision</a:t>
            </a:r>
          </a:p>
        </p:txBody>
      </p:sp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38033619-3585-49EA-9344-EA032FFDEB0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29374" y="2234674"/>
            <a:ext cx="9519626" cy="401539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6000" kern="1200" spc="0" baseline="0" dirty="0">
                <a:solidFill>
                  <a:schemeClr val="bg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Statement text here</a:t>
            </a:r>
          </a:p>
        </p:txBody>
      </p:sp>
    </p:spTree>
    <p:extLst>
      <p:ext uri="{BB962C8B-B14F-4D97-AF65-F5344CB8AC3E}">
        <p14:creationId xmlns:p14="http://schemas.microsoft.com/office/powerpoint/2010/main" val="6263923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52778E-6 -3.7037E-7 L 1.52778E-6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60494E-6 L 8.33333E-7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>
        <p:tmplLst>
          <p:tmpl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52778E-6 -3.7037E-7 L 1.52778E-6 0.03472 " pathEditMode="relative" rAng="0" ptsTypes="AA">
                      <p:cBhvr>
                        <p:cTn dur="500" spd="-100000" fill="hold"/>
                        <p:tgtEl>
                          <p:spTgt spid="4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0"/>
                  </p:stCondLst>
                  <p:childTnLst>
                    <p:animMotion origin="layout" path="M 8.33333E-7 1.60494E-6 L 8.33333E-7 0.03472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ush from bottom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7BF58-3A8C-D86D-ABDC-288061E195A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5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FAEC88-ED41-E846-AA87-8AFF32AE0CBD}"/>
              </a:ext>
            </a:extLst>
          </p:cNvPr>
          <p:cNvSpPr/>
          <p:nvPr userDrawn="1"/>
        </p:nvSpPr>
        <p:spPr>
          <a:xfrm>
            <a:off x="0" y="1"/>
            <a:ext cx="18287998" cy="10286999"/>
          </a:xfrm>
          <a:prstGeom prst="rect">
            <a:avLst/>
          </a:prstGeom>
          <a:gradFill>
            <a:gsLst>
              <a:gs pos="0">
                <a:srgbClr val="002060">
                  <a:lumMod val="86117"/>
                  <a:alpha val="59641"/>
                </a:srgbClr>
              </a:gs>
              <a:gs pos="99000">
                <a:srgbClr val="0359AE">
                  <a:lumMod val="49305"/>
                  <a:alpha val="77554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3DC829FD-F727-4C6B-AB6B-4BEDFED073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880167" y="1111339"/>
            <a:ext cx="6217920" cy="621792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338456F-3301-4FD7-A5DE-8F3DC16966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80167" y="7790986"/>
            <a:ext cx="6217920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E1C7EC9D-698F-4B12-8BF5-B524643301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880167" y="8409822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DD404498-53C6-4543-BDB4-7B0C5C81AA5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202802" y="7790986"/>
            <a:ext cx="6217920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0EBE9FF6-0493-4882-BE64-20F1AC88060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02802" y="8409822"/>
            <a:ext cx="6217920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F8C6831-37FF-40F9-9FAF-CC97DC80DCF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202802" y="1111339"/>
            <a:ext cx="6217920" cy="621792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746954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.55556E-7 -2.46914E-6 L 5.55556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3.05556E-6 -4.93827E-6 L -3.05556E-6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9.72222E-7 -2.46914E-6 L -9.72222E-7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-4.58333E-6 -4.93827E-6 L -4.58333E-6 0.03473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0 L -0.03976 0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5.55556E-7 -2.46914E-6 L 5.55556E-7 0.03472 " pathEditMode="relative" rAng="0" ptsTypes="AA">
                      <p:cBhvr>
                        <p:cTn dur="500" spd="-100000" fill="hold"/>
                        <p:tgtEl>
                          <p:spTgt spid="1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-3.05556E-6 -4.93827E-6 L -3.05556E-6 0.03473 " pathEditMode="relative" rAng="0" ptsTypes="AA">
                      <p:cBhvr>
                        <p:cTn dur="500" spd="-100000" fill="hold"/>
                        <p:tgtEl>
                          <p:spTgt spid="1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50"/>
                  </p:stCondLst>
                  <p:childTnLst>
                    <p:animMotion origin="layout" path="M -9.72222E-7 -2.46914E-6 L -9.72222E-7 0.03472 " pathEditMode="relative" rAng="0" ptsTypes="AA">
                      <p:cBhvr>
                        <p:cTn dur="500" spd="-100000" fill="hold"/>
                        <p:tgtEl>
                          <p:spTgt spid="1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8" grpId="0">
        <p:tmplLst>
          <p:tmpl>
            <p:tnLst>
              <p:par>
                <p:cTn presetID="10" presetClass="entr" presetSubtype="0" fill="hold" nodeType="withEffect">
                  <p:stCondLst>
                    <p:cond delay="6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50"/>
                  </p:stCondLst>
                  <p:childTnLst>
                    <p:animMotion origin="layout" path="M -4.58333E-6 -4.93827E-6 L -4.58333E-6 0.03473 " pathEditMode="relative" rAng="0" ptsTypes="AA">
                      <p:cBhvr>
                        <p:cTn dur="500" spd="-100000" fill="hold"/>
                        <p:tgtEl>
                          <p:spTgt spid="1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9" grpId="0" animBg="1"/>
      <p:bldP spid="19" grpId="1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Push from bottom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EC09F5-87CC-3135-B57A-DB10745610E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85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891F53-25C5-1D4E-5C89-78018F0C1054}"/>
              </a:ext>
            </a:extLst>
          </p:cNvPr>
          <p:cNvSpPr/>
          <p:nvPr userDrawn="1"/>
        </p:nvSpPr>
        <p:spPr>
          <a:xfrm>
            <a:off x="1" y="1"/>
            <a:ext cx="18287998" cy="10286999"/>
          </a:xfrm>
          <a:prstGeom prst="rect">
            <a:avLst/>
          </a:prstGeom>
          <a:gradFill>
            <a:gsLst>
              <a:gs pos="0">
                <a:srgbClr val="002060">
                  <a:lumMod val="83961"/>
                  <a:alpha val="60118"/>
                </a:srgbClr>
              </a:gs>
              <a:gs pos="99000">
                <a:srgbClr val="0359AE">
                  <a:alpha val="70850"/>
                  <a:lumMod val="5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137119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4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B445DD8E-9871-5B49-AF39-F66927799C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3219" y="7016307"/>
            <a:ext cx="4932768" cy="583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FFC51515-A421-F447-96F6-C152FA8C3C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3219" y="7634176"/>
            <a:ext cx="4932768" cy="85957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5" name="Text Placeholder 15">
            <a:extLst>
              <a:ext uri="{FF2B5EF4-FFF2-40B4-BE49-F238E27FC236}">
                <a16:creationId xmlns:a16="http://schemas.microsoft.com/office/drawing/2014/main" id="{60C17EB3-51BE-6549-8798-8FEACFAE6C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67878" y="7018354"/>
            <a:ext cx="503546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5BBC4BBC-F641-324F-BDB6-41A8DB83C5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67878" y="7637190"/>
            <a:ext cx="503546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7" name="Text Placeholder 15">
            <a:extLst>
              <a:ext uri="{FF2B5EF4-FFF2-40B4-BE49-F238E27FC236}">
                <a16:creationId xmlns:a16="http://schemas.microsoft.com/office/drawing/2014/main" id="{3879A772-881F-4347-997A-C77B947BB6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2421273" y="7018354"/>
            <a:ext cx="5035461" cy="58165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lang="en-US" sz="3600" kern="1200" spc="0" baseline="0" dirty="0">
                <a:solidFill>
                  <a:srgbClr val="8CE870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lvl="0" indent="0" algn="l" defTabSz="13716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/>
              <a:t>Speaker name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119B08D-3585-0D4B-8F13-5A83E2EAC1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421273" y="7637190"/>
            <a:ext cx="5035461" cy="856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kumimoji="0" lang="en-US" sz="24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Speaker Title</a:t>
            </a:r>
          </a:p>
          <a:p>
            <a:pPr marL="0" marR="0" lvl="0" indent="0" algn="l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Microsoft Corporation</a:t>
            </a:r>
          </a:p>
        </p:txBody>
      </p:sp>
      <p:sp>
        <p:nvSpPr>
          <p:cNvPr id="29" name="Picture Placeholder 18">
            <a:extLst>
              <a:ext uri="{FF2B5EF4-FFF2-40B4-BE49-F238E27FC236}">
                <a16:creationId xmlns:a16="http://schemas.microsoft.com/office/drawing/2014/main" id="{1F8E7ABD-E8CE-A142-A1ED-47FBA7592A1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5061" y="1820327"/>
            <a:ext cx="4932768" cy="4932768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0" name="Picture Placeholder 18">
            <a:extLst>
              <a:ext uri="{FF2B5EF4-FFF2-40B4-BE49-F238E27FC236}">
                <a16:creationId xmlns:a16="http://schemas.microsoft.com/office/drawing/2014/main" id="{01FBC0C2-B124-7D4E-BAAB-0DCB5AABBA8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67878" y="1820325"/>
            <a:ext cx="4932769" cy="4932769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1" name="Picture Placeholder 18">
            <a:extLst>
              <a:ext uri="{FF2B5EF4-FFF2-40B4-BE49-F238E27FC236}">
                <a16:creationId xmlns:a16="http://schemas.microsoft.com/office/drawing/2014/main" id="{D0BDEEB4-1068-8C4E-A878-FDC083B7117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472618" y="1820325"/>
            <a:ext cx="4932770" cy="4932770"/>
          </a:xfrm>
          <a:prstGeom prst="rect">
            <a:avLst/>
          </a:prstGeom>
          <a:blipFill dpi="0"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t="1"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5201811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88889E-6 -2.83951E-6 L -3.88889E-6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4.16667E-6 4.69136E-6 L 4.16667E-6 0.03472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-2.83951E-6 L 5E-6 0.0347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3.05556E-6 4.69136E-6 L 3.05556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5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88889E-6 -2.83951E-6 L 3.88889E-6 0.03473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94444E-6 4.69136E-6 L 1.94444E-6 0.0347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accel="100000" autoRev="1" fill="hold" grpId="1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3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8.33333E-7 0 L -0.03976 0 " pathEditMode="relative" rAng="0" ptsTypes="AA">
                                      <p:cBhvr>
                                        <p:cTn id="5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-3.88889E-6 -2.83951E-6 L -3.88889E-6 0.03473 " pathEditMode="relative" rAng="0" ptsTypes="AA">
                      <p:cBhvr>
                        <p:cTn dur="500" spd="-100000" fill="hold"/>
                        <p:tgtEl>
                          <p:spTgt spid="13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withEffect" nodePh="1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1">
        <p:tmplLst>
          <p:tmpl>
            <p:tnLst>
              <p:par>
                <p:cTn presetID="42" presetClass="path" presetSubtype="0" decel="100000" fill="hold" nodeType="withEffect" nodePh="1">
                  <p:stCondLst>
                    <p:cond delay="600"/>
                  </p:stCondLst>
                  <p:childTnLst>
                    <p:animMotion origin="layout" path="M 4.16667E-6 4.69136E-6 L 4.16667E-6 0.03472 " pathEditMode="relative" rAng="0" ptsTypes="AA">
                      <p:cBhvr>
                        <p:cTn dur="500" spd="-100000" fill="hold"/>
                        <p:tgtEl>
                          <p:spTgt spid="2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5E-6 -2.83951E-6 L 5E-6 0.03473 " pathEditMode="relative" rAng="0" ptsTypes="AA">
                      <p:cBhvr>
                        <p:cTn dur="500" spd="-100000" fill="hold"/>
                        <p:tgtEl>
                          <p:spTgt spid="2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3.05556E-6 4.69136E-6 L 3.05556E-6 0.03472 " pathEditMode="relative" rAng="0" ptsTypes="AA">
                      <p:cBhvr>
                        <p:cTn dur="500" spd="-100000" fill="hold"/>
                        <p:tgtEl>
                          <p:spTgt spid="2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3.88889E-6 -2.83951E-6 L 3.88889E-6 0.03473 " pathEditMode="relative" rAng="0" ptsTypes="AA">
                      <p:cBhvr>
                        <p:cTn dur="500" spd="-100000" fill="hold"/>
                        <p:tgtEl>
                          <p:spTgt spid="2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1">
        <p:tmplLst>
          <p:tmpl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1.94444E-6 4.69136E-6 L 1.94444E-6 0.03472 " pathEditMode="relative" rAng="0" ptsTypes="AA">
                      <p:cBhvr>
                        <p:cTn dur="500" spd="-100000" fill="hold"/>
                        <p:tgtEl>
                          <p:spTgt spid="28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ush from bottom">
    <p:bg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2D4D46-388E-1F42-ABD6-C8463B6C79B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0431A7-2096-CE72-08DA-A983A3E199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57191" y="2687193"/>
            <a:ext cx="8661099" cy="49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3918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94444E-7 -6.17284E-7 L -6.94444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eme 5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47F6F6-98EB-6849-B913-9C29DE9708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FFC78B-9D53-D7CC-2D9D-C8A0977308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4158" y="8634436"/>
            <a:ext cx="2199860" cy="750747"/>
          </a:xfrm>
          <a:prstGeom prst="rect">
            <a:avLst/>
          </a:prstGeom>
        </p:spPr>
      </p:pic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1F357E3E-A588-B7DD-26EA-FCBED712E7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34190" y="5765299"/>
            <a:ext cx="4259127" cy="492443"/>
          </a:xfrm>
        </p:spPr>
        <p:txBody>
          <a:bodyPr wrap="square">
            <a:spAutoFit/>
          </a:bodyPr>
          <a:lstStyle>
            <a:lvl1pPr>
              <a:spcBef>
                <a:spcPts val="0"/>
              </a:spcBef>
              <a:buNone/>
              <a:defRPr lang="en-US" sz="3200" smtClean="0">
                <a:solidFill>
                  <a:schemeClr val="tx1"/>
                </a:solidFill>
                <a:cs typeface="+mn-cs"/>
              </a:defRPr>
            </a:lvl1pPr>
            <a:lvl2pPr>
              <a:buNone/>
              <a:defRPr lang="en-US" sz="2646" smtClean="0"/>
            </a:lvl2pPr>
            <a:lvl3pPr>
              <a:buNone/>
              <a:defRPr lang="en-US" sz="2646" smtClean="0"/>
            </a:lvl3pPr>
            <a:lvl4pPr>
              <a:buNone/>
              <a:defRPr lang="en-US" sz="2646" smtClean="0"/>
            </a:lvl4pPr>
            <a:lvl5pPr>
              <a:buNone/>
              <a:defRPr lang="en-US" sz="2646"/>
            </a:lvl5pPr>
          </a:lstStyle>
          <a:p>
            <a:pPr marL="0" lvl="0" defTabSz="1371192"/>
            <a:r>
              <a:rPr lang="en-US" dirty="0"/>
              <a:t>Month X–X,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E3112-DE98-8F05-61D2-8CC5733527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-119921" y="0"/>
            <a:ext cx="9854637" cy="558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058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93827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4.81481E-6 L 1.11111E-6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93827E-6 L 1.38889E-7 0.03473 " pathEditMode="relative" rAng="0" ptsTypes="AA">
                      <p:cBhvr>
                        <p:cTn dur="500" spd="-100000" fill="hold"/>
                        <p:tgtEl>
                          <p:spTgt spid="6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0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292" userDrawn="1">
          <p15:clr>
            <a:srgbClr val="A4A3A4"/>
          </p15:clr>
        </p15:guide>
        <p15:guide id="23" pos="8571" userDrawn="1">
          <p15:clr>
            <a:srgbClr val="A4A3A4"/>
          </p15:clr>
        </p15:guide>
        <p15:guide id="24" pos="9185" userDrawn="1">
          <p15:clr>
            <a:srgbClr val="A4A3A4"/>
          </p15:clr>
        </p15:guide>
        <p15:guide id="25" pos="9462" userDrawn="1">
          <p15:clr>
            <a:srgbClr val="A4A3A4"/>
          </p15:clr>
        </p15:guide>
        <p15:guide id="26" pos="10076" userDrawn="1">
          <p15:clr>
            <a:srgbClr val="A4A3A4"/>
          </p15:clr>
        </p15:guide>
        <p15:guide id="27" pos="10350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heme 5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B559B24-1D9D-1A43-B5BF-95951DBDE9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3314D53F-B520-3841-9F17-FECBF77428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534" y="2154239"/>
            <a:ext cx="9939004" cy="1661993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solidFill>
                  <a:schemeClr val="tx1"/>
                </a:solidFill>
                <a:latin typeface="+mj-lt"/>
              </a:defRPr>
            </a:lvl1pPr>
            <a:lvl2pPr marL="342899" indent="0">
              <a:buNone/>
              <a:defRPr sz="8801"/>
            </a:lvl2pPr>
            <a:lvl3pPr marL="685797" indent="0">
              <a:buNone/>
              <a:defRPr sz="8801"/>
            </a:lvl3pPr>
            <a:lvl4pPr marL="992978" indent="0">
              <a:buNone/>
              <a:defRPr sz="8801"/>
            </a:lvl4pPr>
            <a:lvl5pPr marL="1283489" indent="0">
              <a:buNone/>
              <a:defRPr sz="8801"/>
            </a:lvl5pPr>
          </a:lstStyle>
          <a:p>
            <a:pPr lvl="0"/>
            <a:r>
              <a:rPr lang="en-US" dirty="0"/>
              <a:t>Headline </a:t>
            </a:r>
            <a:br>
              <a:rPr lang="en-US" dirty="0"/>
            </a:br>
            <a:r>
              <a:rPr lang="en-US" dirty="0"/>
              <a:t>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A71043-2227-7800-BBF9-4133B08D8E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0987" y="685800"/>
            <a:ext cx="2199860" cy="75074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6CB2724-7EE1-0718-1C79-74568174730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523112" y="8700934"/>
            <a:ext cx="4055164" cy="104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599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9.72222E-7 4.5679E-6 L -9.72222E-7 0.0347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5E-6 8.64198E-7 L 5E-6 0.0347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build="p"/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0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292" userDrawn="1">
          <p15:clr>
            <a:srgbClr val="A4A3A4"/>
          </p15:clr>
        </p15:guide>
        <p15:guide id="23" pos="8571" userDrawn="1">
          <p15:clr>
            <a:srgbClr val="A4A3A4"/>
          </p15:clr>
        </p15:guide>
        <p15:guide id="24" pos="9185" userDrawn="1">
          <p15:clr>
            <a:srgbClr val="A4A3A4"/>
          </p15:clr>
        </p15:guide>
        <p15:guide id="25" pos="9462" userDrawn="1">
          <p15:clr>
            <a:srgbClr val="A4A3A4"/>
          </p15:clr>
        </p15:guide>
        <p15:guide id="26" pos="10076" userDrawn="1">
          <p15:clr>
            <a:srgbClr val="A4A3A4"/>
          </p15:clr>
        </p15:guide>
        <p15:guide id="27" pos="10350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heme 5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4FC6216-0CB3-BF42-8E36-7A087B5D03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6205" y="5467634"/>
            <a:ext cx="7072312" cy="830997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E92489B-D2FE-0C47-BDAC-CB4D713AB1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205" y="6625387"/>
            <a:ext cx="7072312" cy="498598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spc="0" baseline="0">
                <a:solidFill>
                  <a:srgbClr val="C0B4E1"/>
                </a:solidFill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 dirty="0"/>
              <a:t>Title/role</a:t>
            </a:r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5A894EE6-BDF7-1740-BFE2-322D9605CF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49485" y="1729409"/>
            <a:ext cx="5921972" cy="6828182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91D5925-81F8-9348-8054-D3F4A442A9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4516"/>
            <a:ext cx="5908901" cy="3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998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7.40741E-7 L 4.30556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0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292" userDrawn="1">
          <p15:clr>
            <a:srgbClr val="A4A3A4"/>
          </p15:clr>
        </p15:guide>
        <p15:guide id="23" pos="8571" userDrawn="1">
          <p15:clr>
            <a:srgbClr val="A4A3A4"/>
          </p15:clr>
        </p15:guide>
        <p15:guide id="24" pos="9185" userDrawn="1">
          <p15:clr>
            <a:srgbClr val="A4A3A4"/>
          </p15:clr>
        </p15:guide>
        <p15:guide id="25" pos="9462" userDrawn="1">
          <p15:clr>
            <a:srgbClr val="A4A3A4"/>
          </p15:clr>
        </p15:guide>
        <p15:guide id="26" pos="10076" userDrawn="1">
          <p15:clr>
            <a:srgbClr val="A4A3A4"/>
          </p15:clr>
        </p15:guide>
        <p15:guide id="27" pos="10350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heme 5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4FC6216-0CB3-BF42-8E36-7A087B5D03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6205" y="6143495"/>
            <a:ext cx="7072312" cy="830997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/>
              <a:t>Headline text</a:t>
            </a:r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5A894EE6-BDF7-1740-BFE2-322D9605CF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038994" y="2579915"/>
            <a:ext cx="3811346" cy="4394577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18">
            <a:extLst>
              <a:ext uri="{FF2B5EF4-FFF2-40B4-BE49-F238E27FC236}">
                <a16:creationId xmlns:a16="http://schemas.microsoft.com/office/drawing/2014/main" id="{F50E52CB-6F4C-0947-8F9E-4E03ABC96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349968" y="2579914"/>
            <a:ext cx="3811346" cy="4394577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15">
            <a:extLst>
              <a:ext uri="{FF2B5EF4-FFF2-40B4-BE49-F238E27FC236}">
                <a16:creationId xmlns:a16="http://schemas.microsoft.com/office/drawing/2014/main" id="{F61A5A5C-98A7-5C4C-9CBA-8DDA9383966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38994" y="7301248"/>
            <a:ext cx="3811346" cy="498598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spc="0" baseline="0">
                <a:solidFill>
                  <a:srgbClr val="C0B4E1"/>
                </a:solidFill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 dirty="0"/>
              <a:t>Title/role</a:t>
            </a:r>
          </a:p>
        </p:txBody>
      </p: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EE7A9091-C9C0-BB42-8B92-8F8523068D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3349968" y="7311359"/>
            <a:ext cx="3811346" cy="498598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spc="0" baseline="0">
                <a:solidFill>
                  <a:srgbClr val="C0B4E1"/>
                </a:solidFill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 dirty="0"/>
              <a:t>Title/role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454E83-7851-A844-43C1-FE52FB80F9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4516"/>
            <a:ext cx="5908901" cy="3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911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9.72222E-7 -2.96296E-6 L -9.72222E-7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mph" presetSubtype="0" accel="100000" autoRev="1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7.40741E-7 L 4.30556E-6 0.0347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-9.72222E-7 -2.96296E-6 L -9.72222E-7 0.03473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8" grpId="0" animBg="1"/>
      <p:bldP spid="8" grpId="1" animBg="1"/>
      <p:bldP spid="9" grpId="0" animBg="1"/>
      <p:bldP spid="9" grpId="1" animBg="1"/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5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10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6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11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0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292" userDrawn="1">
          <p15:clr>
            <a:srgbClr val="A4A3A4"/>
          </p15:clr>
        </p15:guide>
        <p15:guide id="23" pos="8571" userDrawn="1">
          <p15:clr>
            <a:srgbClr val="A4A3A4"/>
          </p15:clr>
        </p15:guide>
        <p15:guide id="24" pos="9185" userDrawn="1">
          <p15:clr>
            <a:srgbClr val="A4A3A4"/>
          </p15:clr>
        </p15:guide>
        <p15:guide id="25" pos="9462" userDrawn="1">
          <p15:clr>
            <a:srgbClr val="A4A3A4"/>
          </p15:clr>
        </p15:guide>
        <p15:guide id="26" pos="10076" userDrawn="1">
          <p15:clr>
            <a:srgbClr val="A4A3A4"/>
          </p15:clr>
        </p15:guide>
        <p15:guide id="27" pos="10350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heme 5 - Dark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5">
            <a:extLst>
              <a:ext uri="{FF2B5EF4-FFF2-40B4-BE49-F238E27FC236}">
                <a16:creationId xmlns:a16="http://schemas.microsoft.com/office/drawing/2014/main" id="{A4FC6216-0CB3-BF42-8E36-7A087B5D03A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6205" y="6143495"/>
            <a:ext cx="7072312" cy="830997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spc="-30" baseline="0"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7" name="Text Placeholder 15">
            <a:extLst>
              <a:ext uri="{FF2B5EF4-FFF2-40B4-BE49-F238E27FC236}">
                <a16:creationId xmlns:a16="http://schemas.microsoft.com/office/drawing/2014/main" id="{3E92489B-D2FE-0C47-BDAC-CB4D713AB1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205" y="7301248"/>
            <a:ext cx="7072312" cy="498598"/>
          </a:xfrm>
        </p:spPr>
        <p:txBody>
          <a:bodyPr anchor="t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600" spc="0" baseline="0">
                <a:solidFill>
                  <a:srgbClr val="C0B4E1"/>
                </a:solidFill>
                <a:latin typeface="+mj-lt"/>
              </a:defRPr>
            </a:lvl1pPr>
            <a:lvl2pPr marL="342882" indent="0">
              <a:buNone/>
              <a:defRPr sz="8800"/>
            </a:lvl2pPr>
            <a:lvl3pPr marL="685763" indent="0">
              <a:buNone/>
              <a:defRPr sz="8800"/>
            </a:lvl3pPr>
            <a:lvl4pPr marL="992928" indent="0">
              <a:buNone/>
              <a:defRPr sz="8800"/>
            </a:lvl4pPr>
            <a:lvl5pPr marL="1283424" indent="0">
              <a:buNone/>
              <a:defRPr sz="8800"/>
            </a:lvl5pPr>
          </a:lstStyle>
          <a:p>
            <a:pPr lvl="0"/>
            <a:r>
              <a:rPr lang="en-US" dirty="0"/>
              <a:t>Title/role</a:t>
            </a:r>
          </a:p>
        </p:txBody>
      </p:sp>
      <p:sp>
        <p:nvSpPr>
          <p:cNvPr id="8" name="Picture Placeholder 18">
            <a:extLst>
              <a:ext uri="{FF2B5EF4-FFF2-40B4-BE49-F238E27FC236}">
                <a16:creationId xmlns:a16="http://schemas.microsoft.com/office/drawing/2014/main" id="{5A894EE6-BDF7-1740-BFE2-322D9605CF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349485" y="1625048"/>
            <a:ext cx="5921972" cy="6828182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23D50F-526A-174E-E058-2EC45A417A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4516"/>
            <a:ext cx="5908901" cy="33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02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5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38889E-7 -4.81481E-6 L 1.38889E-7 0.03473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0556E-6 -7.40741E-7 L 4.30556E-6 0.0347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1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35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1" build="p">
        <p:tmplLst>
          <p:tmpl lvl="1">
            <p:tnLst>
              <p:par>
                <p:cTn presetID="42" presetClass="path" presetSubtype="0" decel="100000" fill="hold" nodeType="withEffect">
                  <p:stCondLst>
                    <p:cond delay="200"/>
                  </p:stCondLst>
                  <p:childTnLst>
                    <p:animMotion origin="layout" path="M 1.38889E-7 -4.81481E-6 L 1.38889E-7 0.03473 " pathEditMode="relative" rAng="0" ptsTypes="AA">
                      <p:cBhvr>
                        <p:cTn dur="500" spd="-100000" fill="hold"/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0" y="1728"/>
                    </p:animMotion>
                  </p:childTnLst>
                </p:cTn>
              </p:par>
            </p:tnLst>
          </p:tmpl>
        </p:tmplLst>
      </p:bldP>
      <p:bldP spid="8" grpId="0" animBg="1"/>
      <p:bldP spid="8" grpId="1" animBg="1"/>
    </p:bldLst>
  </p:timing>
  <p:extLst>
    <p:ext uri="{DCECCB84-F9BA-43D5-87BE-67443E8EF086}">
      <p15:sldGuideLst xmlns:p15="http://schemas.microsoft.com/office/powerpoint/2012/main">
        <p15:guide id="6" pos="1169" userDrawn="1">
          <p15:clr>
            <a:srgbClr val="A4A3A4"/>
          </p15:clr>
        </p15:guide>
        <p15:guide id="7" pos="1443" userDrawn="1">
          <p15:clr>
            <a:srgbClr val="A4A3A4"/>
          </p15:clr>
        </p15:guide>
        <p15:guide id="8" pos="2060" userDrawn="1">
          <p15:clr>
            <a:srgbClr val="A4A3A4"/>
          </p15:clr>
        </p15:guide>
        <p15:guide id="9" pos="2334" userDrawn="1">
          <p15:clr>
            <a:srgbClr val="A4A3A4"/>
          </p15:clr>
        </p15:guide>
        <p15:guide id="10" pos="2951" userDrawn="1">
          <p15:clr>
            <a:srgbClr val="A4A3A4"/>
          </p15:clr>
        </p15:guide>
        <p15:guide id="11" pos="3225" userDrawn="1">
          <p15:clr>
            <a:srgbClr val="A4A3A4"/>
          </p15:clr>
        </p15:guide>
        <p15:guide id="12" pos="3842" userDrawn="1">
          <p15:clr>
            <a:srgbClr val="A4A3A4"/>
          </p15:clr>
        </p15:guide>
        <p15:guide id="13" pos="4116" userDrawn="1">
          <p15:clr>
            <a:srgbClr val="A4A3A4"/>
          </p15:clr>
        </p15:guide>
        <p15:guide id="14" pos="4733" userDrawn="1">
          <p15:clr>
            <a:srgbClr val="A4A3A4"/>
          </p15:clr>
        </p15:guide>
        <p15:guide id="15" pos="5007" userDrawn="1">
          <p15:clr>
            <a:srgbClr val="A4A3A4"/>
          </p15:clr>
        </p15:guide>
        <p15:guide id="16" pos="5624" userDrawn="1">
          <p15:clr>
            <a:srgbClr val="A4A3A4"/>
          </p15:clr>
        </p15:guide>
        <p15:guide id="17" pos="5900" userDrawn="1">
          <p15:clr>
            <a:srgbClr val="A4A3A4"/>
          </p15:clr>
        </p15:guide>
        <p15:guide id="18" pos="6515" userDrawn="1">
          <p15:clr>
            <a:srgbClr val="A4A3A4"/>
          </p15:clr>
        </p15:guide>
        <p15:guide id="19" pos="6789" userDrawn="1">
          <p15:clr>
            <a:srgbClr val="A4A3A4"/>
          </p15:clr>
        </p15:guide>
        <p15:guide id="20" pos="7406" userDrawn="1">
          <p15:clr>
            <a:srgbClr val="A4A3A4"/>
          </p15:clr>
        </p15:guide>
        <p15:guide id="21" pos="7680" userDrawn="1">
          <p15:clr>
            <a:srgbClr val="A4A3A4"/>
          </p15:clr>
        </p15:guide>
        <p15:guide id="22" pos="8292" userDrawn="1">
          <p15:clr>
            <a:srgbClr val="A4A3A4"/>
          </p15:clr>
        </p15:guide>
        <p15:guide id="23" pos="8571" userDrawn="1">
          <p15:clr>
            <a:srgbClr val="A4A3A4"/>
          </p15:clr>
        </p15:guide>
        <p15:guide id="24" pos="9185" userDrawn="1">
          <p15:clr>
            <a:srgbClr val="A4A3A4"/>
          </p15:clr>
        </p15:guide>
        <p15:guide id="25" pos="9462" userDrawn="1">
          <p15:clr>
            <a:srgbClr val="A4A3A4"/>
          </p15:clr>
        </p15:guide>
        <p15:guide id="26" pos="10076" userDrawn="1">
          <p15:clr>
            <a:srgbClr val="A4A3A4"/>
          </p15:clr>
        </p15:guide>
        <p15:guide id="27" pos="10350" userDrawn="1">
          <p15:clr>
            <a:srgbClr val="A4A3A4"/>
          </p15:clr>
        </p15:guide>
        <p15:guide id="28" orient="horz" pos="1358" userDrawn="1">
          <p15:clr>
            <a:srgbClr val="5ACBF0"/>
          </p15:clr>
        </p15:guide>
        <p15:guide id="29" orient="horz" pos="1907" userDrawn="1">
          <p15:clr>
            <a:srgbClr val="5ACBF0"/>
          </p15:clr>
        </p15:guide>
        <p15:guide id="30" orient="horz" pos="432" userDrawn="1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Relationship Id="rId9" Type="http://schemas.openxmlformats.org/officeDocument/2006/relationships/image" Target="../media/image29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image" Target="../media/image7.png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43.xml"/><Relationship Id="rId10" Type="http://schemas.openxmlformats.org/officeDocument/2006/relationships/image" Target="../media/image32.tiff"/><Relationship Id="rId4" Type="http://schemas.openxmlformats.org/officeDocument/2006/relationships/slideLayout" Target="../slideLayouts/slideLayout42.xml"/><Relationship Id="rId9" Type="http://schemas.openxmlformats.org/officeDocument/2006/relationships/image" Target="../media/image3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882396" y="685802"/>
            <a:ext cx="16527780" cy="83099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876302" y="2153257"/>
            <a:ext cx="16527780" cy="24191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2"/>
            <a:ext cx="18288000" cy="10287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2" y="0"/>
            <a:ext cx="877823" cy="877824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3986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1"/>
            <a:ext cx="438912" cy="438912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3986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6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84276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96" r:id="rId1"/>
    <p:sldLayoutId id="2147484854" r:id="rId2"/>
    <p:sldLayoutId id="2147484681" r:id="rId3"/>
    <p:sldLayoutId id="2147484855" r:id="rId4"/>
    <p:sldLayoutId id="2147484856" r:id="rId5"/>
    <p:sldLayoutId id="2147484946" r:id="rId6"/>
    <p:sldLayoutId id="2147484729" r:id="rId7"/>
    <p:sldLayoutId id="2147484731" r:id="rId8"/>
    <p:sldLayoutId id="2147484730" r:id="rId9"/>
    <p:sldLayoutId id="2147484685" r:id="rId10"/>
    <p:sldLayoutId id="2147484683" r:id="rId11"/>
    <p:sldLayoutId id="2147484695" r:id="rId12"/>
    <p:sldLayoutId id="2147484693" r:id="rId13"/>
    <p:sldLayoutId id="2147484853" r:id="rId14"/>
    <p:sldLayoutId id="2147484694" r:id="rId15"/>
    <p:sldLayoutId id="2147484697" r:id="rId16"/>
    <p:sldLayoutId id="2147484728" r:id="rId17"/>
    <p:sldLayoutId id="2147484733" r:id="rId18"/>
    <p:sldLayoutId id="2147484961" r:id="rId19"/>
    <p:sldLayoutId id="2147484962" r:id="rId20"/>
    <p:sldLayoutId id="2147484963" r:id="rId21"/>
    <p:sldLayoutId id="2147484964" r:id="rId22"/>
    <p:sldLayoutId id="2147484965" r:id="rId23"/>
  </p:sldLayoutIdLst>
  <p:transition>
    <p:fade/>
  </p:transition>
  <p:hf sldNum="0" hdr="0" ftr="0" dt="0"/>
  <p:txStyles>
    <p:titleStyle>
      <a:lvl1pPr algn="l" defTabSz="1399037" rtl="0" eaLnBrk="1" latinLnBrk="0" hangingPunct="1">
        <a:lnSpc>
          <a:spcPct val="100000"/>
        </a:lnSpc>
        <a:spcBef>
          <a:spcPct val="0"/>
        </a:spcBef>
        <a:buNone/>
        <a:defRPr lang="en-US" sz="5400" b="0" kern="1200" cap="none" spc="-77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342881" marR="0" indent="-342881" algn="l" defTabSz="1399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42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685763" marR="0" indent="-342881" algn="l" defTabSz="1399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985784" marR="0" indent="-300021" algn="l" defTabSz="1399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264376" marR="0" indent="-271448" algn="l" defTabSz="1399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535823" marR="0" indent="-252399" algn="l" defTabSz="1399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3847347" indent="-349761" algn="l" defTabSz="1399037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46869" indent="-349761" algn="l" defTabSz="1399037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246385" indent="-349761" algn="l" defTabSz="1399037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5945907" indent="-349761" algn="l" defTabSz="1399037" rtl="0" eaLnBrk="1" latinLnBrk="0" hangingPunct="1">
        <a:spcBef>
          <a:spcPct val="20000"/>
        </a:spcBef>
        <a:buFont typeface="Arial" pitchFamily="34" charset="0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9903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99519" algn="l" defTabSz="139903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99037" algn="l" defTabSz="139903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98556" algn="l" defTabSz="139903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98072" algn="l" defTabSz="139903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97591" algn="l" defTabSz="139903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97108" algn="l" defTabSz="139903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96627" algn="l" defTabSz="139903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596146" algn="l" defTabSz="139903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552" userDrawn="1">
          <p15:clr>
            <a:srgbClr val="C35EA4"/>
          </p15:clr>
        </p15:guide>
        <p15:guide id="17" pos="10968" userDrawn="1">
          <p15:clr>
            <a:srgbClr val="C35EA4"/>
          </p15:clr>
        </p15:guide>
        <p15:guide id="25" orient="horz" pos="554" userDrawn="1">
          <p15:clr>
            <a:srgbClr val="C35EA4"/>
          </p15:clr>
        </p15:guide>
        <p15:guide id="26" orient="horz" pos="5924" userDrawn="1">
          <p15:clr>
            <a:srgbClr val="C35EA4"/>
          </p15:clr>
        </p15:guide>
        <p15:guide id="27" orient="horz" pos="276" userDrawn="1">
          <p15:clr>
            <a:srgbClr val="A4A3A4"/>
          </p15:clr>
        </p15:guide>
        <p15:guide id="28" pos="278" userDrawn="1">
          <p15:clr>
            <a:srgbClr val="A4A3A4"/>
          </p15:clr>
        </p15:guide>
        <p15:guide id="29" orient="horz" pos="6203" userDrawn="1">
          <p15:clr>
            <a:srgbClr val="A4A3A4"/>
          </p15:clr>
        </p15:guide>
        <p15:guide id="30" pos="11243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black">
      <p:bgPr>
        <a:solidFill>
          <a:srgbClr val="0C0C0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B490E7-A0B3-7F4A-8C8A-4306CCA9D548}"/>
              </a:ext>
            </a:extLst>
          </p:cNvPr>
          <p:cNvSpPr txBox="1"/>
          <p:nvPr userDrawn="1"/>
        </p:nvSpPr>
        <p:spPr>
          <a:xfrm>
            <a:off x="1509823" y="-2105247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5104BF-26E0-E14F-A496-466D587917B9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180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813" r:id="rId1"/>
    <p:sldLayoutId id="2147484818" r:id="rId2"/>
    <p:sldLayoutId id="2147484817" r:id="rId3"/>
    <p:sldLayoutId id="2147484811" r:id="rId4"/>
    <p:sldLayoutId id="2147484816" r:id="rId5"/>
    <p:sldLayoutId id="2147484814" r:id="rId6"/>
    <p:sldLayoutId id="2147484819" r:id="rId7"/>
    <p:sldLayoutId id="2147484812" r:id="rId8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B490E7-A0B3-7F4A-8C8A-4306CCA9D548}"/>
              </a:ext>
            </a:extLst>
          </p:cNvPr>
          <p:cNvSpPr txBox="1"/>
          <p:nvPr userDrawn="1"/>
        </p:nvSpPr>
        <p:spPr>
          <a:xfrm>
            <a:off x="1509823" y="-2105247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27CA204-B139-154A-9A85-143E8B145974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20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1" r:id="rId1"/>
    <p:sldLayoutId id="2147484932" r:id="rId2"/>
    <p:sldLayoutId id="2147484933" r:id="rId3"/>
    <p:sldLayoutId id="2147484934" r:id="rId4"/>
    <p:sldLayoutId id="2147484936" r:id="rId5"/>
    <p:sldLayoutId id="2147484947" r:id="rId6"/>
    <p:sldLayoutId id="2147484937" r:id="rId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8B490E7-A0B3-7F4A-8C8A-4306CCA9D548}"/>
              </a:ext>
            </a:extLst>
          </p:cNvPr>
          <p:cNvSpPr txBox="1"/>
          <p:nvPr userDrawn="1"/>
        </p:nvSpPr>
        <p:spPr>
          <a:xfrm>
            <a:off x="1509823" y="-2105247"/>
            <a:ext cx="184731" cy="4994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A planet in space&#10;&#10;Description automatically generated with low confidence">
            <a:extLst>
              <a:ext uri="{FF2B5EF4-FFF2-40B4-BE49-F238E27FC236}">
                <a16:creationId xmlns:a16="http://schemas.microsoft.com/office/drawing/2014/main" id="{0522BA5C-8DAC-004C-96CC-FD0C79B03056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25600" y="7666891"/>
            <a:ext cx="2750928" cy="2221523"/>
          </a:xfrm>
          <a:prstGeom prst="rect">
            <a:avLst/>
          </a:prstGeom>
        </p:spPr>
      </p:pic>
      <p:pic>
        <p:nvPicPr>
          <p:cNvPr id="15" name="Picture 14" descr="A picture containing blur&#10;&#10;Description automatically generated">
            <a:extLst>
              <a:ext uri="{FF2B5EF4-FFF2-40B4-BE49-F238E27FC236}">
                <a16:creationId xmlns:a16="http://schemas.microsoft.com/office/drawing/2014/main" id="{6602BF3C-8141-F04F-89AB-B25168FA11C5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91624">
            <a:off x="4628192" y="7366473"/>
            <a:ext cx="8069844" cy="8228578"/>
          </a:xfrm>
          <a:prstGeom prst="rect">
            <a:avLst/>
          </a:prstGeom>
        </p:spPr>
      </p:pic>
      <p:pic>
        <p:nvPicPr>
          <p:cNvPr id="8" name="Picture 7" descr="Background pattern&#10;&#10;Description automatically generated with low confidence">
            <a:extLst>
              <a:ext uri="{FF2B5EF4-FFF2-40B4-BE49-F238E27FC236}">
                <a16:creationId xmlns:a16="http://schemas.microsoft.com/office/drawing/2014/main" id="{74405477-EEB3-FB42-83B5-628A390F00A3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2E7272-0A8E-274A-ADF2-2C030307BDE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92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39" r:id="rId1"/>
    <p:sldLayoutId id="2147484940" r:id="rId2"/>
    <p:sldLayoutId id="2147484941" r:id="rId3"/>
    <p:sldLayoutId id="2147484942" r:id="rId4"/>
    <p:sldLayoutId id="2147484944" r:id="rId5"/>
    <p:sldLayoutId id="2147484948" r:id="rId6"/>
    <p:sldLayoutId id="2147484945" r:id="rId7"/>
  </p:sldLayoutIdLst>
  <p:txStyles>
    <p:titleStyle>
      <a:lvl1pPr algn="l" defTabSz="1371600" rtl="0" eaLnBrk="1" latinLnBrk="0" hangingPunct="1">
        <a:lnSpc>
          <a:spcPct val="90000"/>
        </a:lnSpc>
        <a:spcBef>
          <a:spcPct val="0"/>
        </a:spcBef>
        <a:buNone/>
        <a:defRPr sz="6600" kern="1200">
          <a:solidFill>
            <a:schemeClr val="bg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342900" indent="-342900" algn="l" defTabSz="13716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10287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7145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30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24003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3086100" indent="-342900" algn="l" defTabSz="13716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bg1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</p:bodyStyle>
    <p:otherStyle>
      <a:defPPr>
        <a:defRPr lang="id-ID"/>
      </a:defPPr>
      <a:lvl1pPr marL="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90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8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6400" algn="l" defTabSz="1371600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0AE613D-E756-B741-84F8-91DCC9CBCA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Role/Industry</a:t>
            </a:r>
          </a:p>
          <a:p>
            <a:r>
              <a:rPr lang="en-US" dirty="0"/>
              <a:t>Region</a:t>
            </a:r>
          </a:p>
          <a:p>
            <a:r>
              <a:rPr lang="en-US" dirty="0"/>
              <a:t>Month X–X, 2022</a:t>
            </a:r>
          </a:p>
        </p:txBody>
      </p:sp>
    </p:spTree>
    <p:extLst>
      <p:ext uri="{BB962C8B-B14F-4D97-AF65-F5344CB8AC3E}">
        <p14:creationId xmlns:p14="http://schemas.microsoft.com/office/powerpoint/2010/main" val="2267433535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B0109E-602B-DB49-99A9-13016D20EC1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Lorem ipsum dolor sit </a:t>
            </a:r>
            <a:r>
              <a:rPr 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amet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consectetur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adipiscing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elit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, sed do </a:t>
            </a:r>
            <a:r>
              <a:rPr 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eiusmod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tempor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incididunt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 err="1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ut</a:t>
            </a:r>
            <a:r>
              <a:rPr lang="en-US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</a:gradFill>
                <a:latin typeface="Segoe UI Semibold" panose="020B0502040204020203" pitchFamily="34" charset="0"/>
                <a:cs typeface="Segoe UI Semibold" panose="020B0502040204020203" pitchFamily="34" charset="0"/>
              </a:rPr>
              <a:t> labor.</a:t>
            </a:r>
          </a:p>
        </p:txBody>
      </p:sp>
    </p:spTree>
    <p:extLst>
      <p:ext uri="{BB962C8B-B14F-4D97-AF65-F5344CB8AC3E}">
        <p14:creationId xmlns:p14="http://schemas.microsoft.com/office/powerpoint/2010/main" val="3032454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C210BC-9DC9-2945-8BF2-5E8B02BD7B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9374" y="2850900"/>
            <a:ext cx="9519626" cy="40153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Lorem ipsum dolor sit </a:t>
            </a:r>
            <a:r>
              <a:rPr lang="en-US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amet</a:t>
            </a:r>
            <a:r>
              <a:rPr lang="en-US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consectetur</a:t>
            </a:r>
            <a:r>
              <a:rPr lang="en-US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adipiscing</a:t>
            </a:r>
            <a:r>
              <a:rPr lang="en-US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elit</a:t>
            </a:r>
            <a:r>
              <a:rPr lang="en-US" dirty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?</a:t>
            </a:r>
          </a:p>
          <a:p>
            <a:endParaRPr lang="en-US" dirty="0">
              <a:solidFill>
                <a:schemeClr val="bg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4FF45A-EC30-5D49-84C0-2C13FB987C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9374" y="6094316"/>
            <a:ext cx="7246133" cy="1118615"/>
          </a:xfrm>
        </p:spPr>
        <p:txBody>
          <a:bodyPr/>
          <a:lstStyle/>
          <a:p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Excepteur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sint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occaecat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cupidatat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non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proident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sunt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in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culpa</a:t>
            </a:r>
            <a:b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Microsoft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Build</a:t>
            </a:r>
            <a:endParaRPr lang="id-ID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endParaRPr lang="id-ID" dirty="0" err="1">
              <a:gradFill>
                <a:gsLst>
                  <a:gs pos="0">
                    <a:schemeClr val="bg1"/>
                  </a:gs>
                  <a:gs pos="100000">
                    <a:schemeClr val="bg1"/>
                  </a:gs>
                </a:gsLst>
              </a:gra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30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DE79D5-CE23-41C7-A99F-A0B3128E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Month XX 20XX</a:t>
            </a:r>
            <a:endParaRPr lang="id-ID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AC997-47A7-4BD3-9A5D-642B6AB2F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046942" y="2385404"/>
            <a:ext cx="8346536" cy="4015396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023C2-F5F1-4CAF-835C-9B527EBC7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err="1"/>
              <a:t>Firstname</a:t>
            </a:r>
            <a:r>
              <a:rPr lang="en-US" noProof="0" dirty="0"/>
              <a:t> </a:t>
            </a:r>
            <a:r>
              <a:rPr lang="en-US" noProof="0" dirty="0" err="1"/>
              <a:t>Lastname</a:t>
            </a:r>
            <a:endParaRPr lang="id-ID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9D1A1-B496-4B2B-8C0D-700422A32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noProof="0" dirty="0"/>
              <a:t>Title</a:t>
            </a:r>
            <a:br>
              <a:rPr lang="en-US" noProof="0" dirty="0"/>
            </a:br>
            <a:r>
              <a:rPr lang="en-US" noProof="0" dirty="0"/>
              <a:t>Company</a:t>
            </a:r>
            <a:endParaRPr lang="id-ID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7C4AA27-1776-FA43-907C-1B3AC38E61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118126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fade/>
      </p:transition>
    </mc:Choice>
    <mc:Fallback xmlns="">
      <p:transition advClick="0" advTm="4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38DE0-BB31-7A49-8F47-D3C4E7B466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 err="1"/>
              <a:t>Firstname</a:t>
            </a:r>
            <a:r>
              <a:rPr lang="en-US" noProof="0" dirty="0"/>
              <a:t> </a:t>
            </a:r>
            <a:r>
              <a:rPr lang="en-US" noProof="0" dirty="0" err="1"/>
              <a:t>Lastname</a:t>
            </a:r>
            <a:endParaRPr lang="id-ID" noProof="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B753D-C8D9-4C4F-9CCB-1ED3B2366E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0" dirty="0"/>
              <a:t>Title</a:t>
            </a:r>
            <a:br>
              <a:rPr lang="en-US" noProof="0" dirty="0"/>
            </a:br>
            <a:r>
              <a:rPr lang="en-US" noProof="0" dirty="0"/>
              <a:t>Company</a:t>
            </a:r>
            <a:endParaRPr 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A6884CA-15C3-C5AD-E063-6285E7465AA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DD17E-6896-DF4C-A7F1-3D49E8EEC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Month XX 20XX</a:t>
            </a:r>
            <a:endParaRPr lang="id-ID" noProof="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2E8B2-6A9D-2D4D-B1B6-19C286425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7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34E0351-2400-376D-94BF-0228693EB4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533EB-68BD-4803-A3EE-CC892AFE2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Firstname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Lastname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8A63C-3123-41A2-B8A0-47EBE3E689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AC9C2E-6FD9-47E8-B794-34255EE35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Firstname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Lastname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2316D7-7172-4A8B-84EA-F634EB34B9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50EDDA9-1B2D-66AE-3DC8-5346C2361DA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4002226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B172E-2730-3840-A8B4-94D52E986D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E34F2-E577-2D44-AE74-5DB2EB234E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noProof="0" dirty="0"/>
              <a:t>Title</a:t>
            </a:r>
          </a:p>
          <a:p>
            <a:r>
              <a:rPr lang="en-US" dirty="0"/>
              <a:t>Company</a:t>
            </a:r>
            <a:endParaRPr lang="en-US" noProof="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D18F8-30B2-864E-ACA5-5D821FC4DA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EFFD8-5F28-164D-AA12-EA7A002262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B1A672-8568-B242-A91B-C0ACC974B7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33779F-077E-F244-B5C1-0A07924FEB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  <a:p>
            <a:r>
              <a:rPr lang="en-US" dirty="0"/>
              <a:t>Company</a:t>
            </a:r>
          </a:p>
          <a:p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B6289FC-EC2F-9546-8863-3A8413CBF8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143F454-0974-9E46-82A9-7FD5FAD6252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2E0E9F25-1C50-9845-8021-1A34DE9DF68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2372110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148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3FE420-F4CA-754F-B5FC-37E03342D5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Role/Industry</a:t>
            </a:r>
          </a:p>
          <a:p>
            <a:r>
              <a:rPr lang="en-US" dirty="0"/>
              <a:t>Region</a:t>
            </a:r>
          </a:p>
          <a:p>
            <a:r>
              <a:rPr lang="en-US" dirty="0"/>
              <a:t>Month X–X, 2022</a:t>
            </a:r>
          </a:p>
        </p:txBody>
      </p:sp>
    </p:spTree>
    <p:extLst>
      <p:ext uri="{BB962C8B-B14F-4D97-AF65-F5344CB8AC3E}">
        <p14:creationId xmlns:p14="http://schemas.microsoft.com/office/powerpoint/2010/main" val="108273673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6502AC1-C9B9-D941-8471-A76435BC7F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9374" y="3433976"/>
            <a:ext cx="9519626" cy="4015396"/>
          </a:xfrm>
        </p:spPr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15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15AB7F-64A2-3540-AAFB-DA3AA721CF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9374" y="5977085"/>
            <a:ext cx="7152348" cy="1118615"/>
          </a:xfrm>
        </p:spPr>
        <p:txBody>
          <a:bodyPr/>
          <a:lstStyle/>
          <a:p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Excepteur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sint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occaecat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cupidatat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non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proident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sunt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in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culpa</a:t>
            </a:r>
            <a:b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</a:b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at</a:t>
            </a:r>
            <a:r>
              <a:rPr lang="id-ID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Microsoft </a:t>
            </a:r>
            <a:r>
              <a:rPr lang="id-ID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Build</a:t>
            </a:r>
            <a:endParaRPr lang="id-ID" dirty="0"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endParaRPr lang="id-ID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endParaRPr lang="id-ID" dirty="0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endParaRPr lang="id-ID" dirty="0" err="1">
              <a:solidFill>
                <a:schemeClr val="tx1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1C87E-086E-824A-91B5-354739A0D0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9374" y="2850900"/>
            <a:ext cx="9519626" cy="4015396"/>
          </a:xfrm>
        </p:spPr>
        <p:txBody>
          <a:bodyPr/>
          <a:lstStyle/>
          <a:p>
            <a:r>
              <a:rPr lang="en-US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Lorem ipsum dolor sit </a:t>
            </a:r>
            <a:r>
              <a:rPr lang="en-US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amet</a:t>
            </a:r>
            <a:r>
              <a:rPr lang="en-US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en-US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consectetur</a:t>
            </a:r>
            <a:r>
              <a:rPr lang="en-US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adipiscing</a:t>
            </a:r>
            <a:r>
              <a:rPr lang="en-US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elit</a:t>
            </a:r>
            <a:r>
              <a:rPr lang="en-US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948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77BB43F-C6F7-49A5-D798-5892021CE3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Lorem ipsum dolor sit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amet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consectetur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adipiscing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elit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, sed do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eiusmod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tempor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incididunt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ut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labore.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01357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1690D6-134C-4A5B-7664-BAAE023BC5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Month XX 20XX</a:t>
            </a:r>
            <a:endParaRPr lang="id-ID" noProof="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096EDE-173B-5E39-0BB8-A250B2179E0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ECDB7E-A635-895D-431E-80B43DC21A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noProof="0" dirty="0" err="1"/>
              <a:t>Firstname</a:t>
            </a:r>
            <a:r>
              <a:rPr lang="en-US" noProof="0" dirty="0"/>
              <a:t> </a:t>
            </a:r>
            <a:r>
              <a:rPr lang="en-US" noProof="0" dirty="0" err="1"/>
              <a:t>Lastname</a:t>
            </a:r>
            <a:endParaRPr lang="id-ID" noProof="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C23075-C056-2E84-6A6A-1CEB76947D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Title/company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3139985-0EC6-7964-DB60-CCF80F3DAC7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27631100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38DE0-BB31-7A49-8F47-D3C4E7B466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 err="1">
                <a:solidFill>
                  <a:srgbClr val="CD98CF"/>
                </a:solidFill>
              </a:rPr>
              <a:t>Firstname</a:t>
            </a:r>
            <a:r>
              <a:rPr lang="en-US" noProof="0" dirty="0">
                <a:solidFill>
                  <a:srgbClr val="CD98CF"/>
                </a:solidFill>
              </a:rPr>
              <a:t> </a:t>
            </a:r>
            <a:r>
              <a:rPr lang="en-US" noProof="0" dirty="0" err="1">
                <a:solidFill>
                  <a:srgbClr val="CD98CF"/>
                </a:solidFill>
              </a:rPr>
              <a:t>Lastname</a:t>
            </a:r>
            <a:endParaRPr lang="id-ID" noProof="0" dirty="0">
              <a:solidFill>
                <a:srgbClr val="CD98CF"/>
              </a:solidFill>
            </a:endParaRPr>
          </a:p>
          <a:p>
            <a:endParaRPr lang="en-US" dirty="0">
              <a:solidFill>
                <a:srgbClr val="CD98CF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B753D-C8D9-4C4F-9CCB-1ED3B2366E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noProof="0" dirty="0"/>
              <a:t>Title</a:t>
            </a:r>
            <a:br>
              <a:rPr lang="en-US" noProof="0" dirty="0"/>
            </a:br>
            <a:r>
              <a:rPr lang="en-US" noProof="0" dirty="0"/>
              <a:t>Company</a:t>
            </a:r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DD17E-6896-DF4C-A7F1-3D49E8EEC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Month XX 20XX</a:t>
            </a:r>
            <a:endParaRPr lang="id-ID" noProof="0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2E8B2-6A9D-2D4D-B1B6-19C286425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1B276F57-01A0-8840-A6F3-ED1AF2A7279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5932825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533EB-68BD-4803-A3EE-CC892AFE2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8A63C-3123-41A2-B8A0-47EBE3E689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Title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Company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AC9C2E-6FD9-47E8-B794-34255EE35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2316D7-7172-4A8B-84EA-F634EB34B9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Company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162364-C361-EB4B-82FB-ED87CBE9D4C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3F7850A-C184-064B-8A72-57D2762544B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82831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B172E-2730-3840-A8B4-94D52E986D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E34F2-E577-2D44-AE74-5DB2EB234E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Company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D18F8-30B2-864E-ACA5-5D821FC4DA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EFFD8-5F28-164D-AA12-EA7A002262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Company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B1A672-8568-B242-A91B-C0ACC974B7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33779F-077E-F244-B5C1-0A07924FEB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Title</a:t>
            </a:r>
            <a:b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Company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2E7E077-14D8-3240-8823-55F59730818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7B4FB44-9571-D34F-B934-73CC2051512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EDB7163-DAA4-6149-975D-C931625A929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61890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550757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0486BF4-C7E0-9B10-200F-03B46C5B40D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3EB7C8-004B-0E47-B654-DFAC4D320D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Role/Industry</a:t>
            </a:r>
          </a:p>
          <a:p>
            <a:r>
              <a:rPr lang="en-US" dirty="0"/>
              <a:t>Region</a:t>
            </a:r>
          </a:p>
          <a:p>
            <a:r>
              <a:rPr lang="en-US" dirty="0"/>
              <a:t>Month X–X, 2022</a:t>
            </a:r>
          </a:p>
        </p:txBody>
      </p:sp>
    </p:spTree>
    <p:extLst>
      <p:ext uri="{BB962C8B-B14F-4D97-AF65-F5344CB8AC3E}">
        <p14:creationId xmlns:p14="http://schemas.microsoft.com/office/powerpoint/2010/main" val="292793809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5B8B2D6-5976-A347-EE1B-786FC7A51B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2AF95-294B-9940-B83B-52FFAA0CF04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7629942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0B0CEC6-B301-40ED-BA65-C95E36D98E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8B2D15-1110-49C1-B3C8-415B8FC9B07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55029" y="6098210"/>
            <a:ext cx="7072312" cy="830997"/>
          </a:xfrm>
        </p:spPr>
        <p:txBody>
          <a:bodyPr/>
          <a:lstStyle/>
          <a:p>
            <a:r>
              <a:rPr lang="en-US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</a:gradFill>
              </a:rPr>
              <a:t>Speaker name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7471533-A2DB-C949-8BD1-B297F40CBD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5029" y="7255963"/>
            <a:ext cx="7072312" cy="997196"/>
          </a:xfrm>
        </p:spPr>
        <p:txBody>
          <a:bodyPr/>
          <a:lstStyle/>
          <a:p>
            <a:r>
              <a:rPr lang="en-US" dirty="0"/>
              <a:t>Month X–X, 2022</a:t>
            </a:r>
          </a:p>
          <a:p>
            <a:pPr lvl="0"/>
            <a:r>
              <a:rPr lang="en-US" dirty="0"/>
              <a:t>12:00AM–12:00PM</a:t>
            </a:r>
          </a:p>
        </p:txBody>
      </p:sp>
    </p:spTree>
    <p:extLst>
      <p:ext uri="{BB962C8B-B14F-4D97-AF65-F5344CB8AC3E}">
        <p14:creationId xmlns:p14="http://schemas.microsoft.com/office/powerpoint/2010/main" val="365640770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F7CCF8-1B8E-C741-93F7-F0A283687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2729" y="6861413"/>
            <a:ext cx="11888471" cy="5484578"/>
          </a:xfrm>
        </p:spPr>
        <p:txBody>
          <a:bodyPr/>
          <a:lstStyle/>
          <a:p>
            <a:r>
              <a:rPr lang="id-ID" dirty="0" err="1"/>
              <a:t>Excepteur</a:t>
            </a:r>
            <a:r>
              <a:rPr lang="id-ID" dirty="0"/>
              <a:t> </a:t>
            </a:r>
            <a:r>
              <a:rPr lang="id-ID" dirty="0" err="1"/>
              <a:t>sint</a:t>
            </a:r>
            <a:r>
              <a:rPr lang="id-ID" dirty="0"/>
              <a:t> </a:t>
            </a:r>
            <a:r>
              <a:rPr lang="id-ID" dirty="0" err="1"/>
              <a:t>occaecat</a:t>
            </a:r>
            <a:r>
              <a:rPr lang="id-ID" dirty="0"/>
              <a:t> </a:t>
            </a:r>
            <a:r>
              <a:rPr lang="id-ID" dirty="0" err="1"/>
              <a:t>cupidatat</a:t>
            </a:r>
            <a:r>
              <a:rPr lang="id-ID" dirty="0"/>
              <a:t> non </a:t>
            </a:r>
            <a:r>
              <a:rPr lang="id-ID" dirty="0" err="1"/>
              <a:t>proident</a:t>
            </a:r>
            <a:r>
              <a:rPr lang="id-ID" dirty="0"/>
              <a:t>, </a:t>
            </a:r>
            <a:r>
              <a:rPr lang="id-ID" dirty="0" err="1"/>
              <a:t>sunt</a:t>
            </a:r>
            <a:r>
              <a:rPr lang="id-ID" dirty="0"/>
              <a:t> in </a:t>
            </a:r>
            <a:r>
              <a:rPr lang="id-ID" dirty="0" err="1"/>
              <a:t>culpa</a:t>
            </a:r>
            <a:r>
              <a:rPr lang="id-ID" dirty="0"/>
              <a:t> </a:t>
            </a:r>
            <a:r>
              <a:rPr lang="id-ID" dirty="0" err="1"/>
              <a:t>at</a:t>
            </a:r>
            <a:r>
              <a:rPr lang="id-ID" dirty="0"/>
              <a:t> Microsoft </a:t>
            </a:r>
            <a:r>
              <a:rPr lang="id-ID" dirty="0" err="1"/>
              <a:t>Build</a:t>
            </a:r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CCCC6-2799-A542-BD13-D547346246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9373" y="2234674"/>
            <a:ext cx="14908561" cy="4431983"/>
          </a:xfrm>
        </p:spPr>
        <p:txBody>
          <a:bodyPr/>
          <a:lstStyle/>
          <a:p>
            <a:r>
              <a:rPr lang="en-US" sz="8000" dirty="0">
                <a:solidFill>
                  <a:srgbClr val="8CC7E8"/>
                </a:solidFill>
              </a:rPr>
              <a:t>Lorem ipsum dolor sit </a:t>
            </a:r>
            <a:r>
              <a:rPr lang="en-US" sz="8000" dirty="0" err="1">
                <a:solidFill>
                  <a:srgbClr val="8CC7E8"/>
                </a:solidFill>
              </a:rPr>
              <a:t>amet</a:t>
            </a:r>
            <a:r>
              <a:rPr lang="en-US" sz="8000" dirty="0">
                <a:solidFill>
                  <a:srgbClr val="8CC7E8"/>
                </a:solidFill>
              </a:rPr>
              <a:t>, </a:t>
            </a:r>
            <a:r>
              <a:rPr lang="en-US" sz="8000" dirty="0" err="1">
                <a:solidFill>
                  <a:srgbClr val="8CC7E8"/>
                </a:solidFill>
              </a:rPr>
              <a:t>consectetur</a:t>
            </a:r>
            <a:r>
              <a:rPr lang="en-US" sz="8000" dirty="0">
                <a:solidFill>
                  <a:srgbClr val="8CC7E8"/>
                </a:solidFill>
              </a:rPr>
              <a:t> </a:t>
            </a:r>
            <a:r>
              <a:rPr lang="en-US" sz="8000" dirty="0" err="1">
                <a:solidFill>
                  <a:srgbClr val="8CC7E8"/>
                </a:solidFill>
              </a:rPr>
              <a:t>adipiscing</a:t>
            </a:r>
            <a:r>
              <a:rPr lang="en-US" sz="8000" dirty="0">
                <a:solidFill>
                  <a:srgbClr val="8CC7E8"/>
                </a:solidFill>
              </a:rPr>
              <a:t> </a:t>
            </a:r>
            <a:r>
              <a:rPr lang="en-US" sz="8000" dirty="0" err="1">
                <a:solidFill>
                  <a:srgbClr val="8CC7E8"/>
                </a:solidFill>
              </a:rPr>
              <a:t>elit</a:t>
            </a:r>
            <a:r>
              <a:rPr lang="en-US" sz="8000" dirty="0">
                <a:solidFill>
                  <a:srgbClr val="8CC7E8"/>
                </a:solidFill>
              </a:rPr>
              <a:t>, sed do </a:t>
            </a:r>
            <a:r>
              <a:rPr lang="en-US" sz="8000" dirty="0" err="1">
                <a:solidFill>
                  <a:srgbClr val="8CC7E8"/>
                </a:solidFill>
              </a:rPr>
              <a:t>eiusmod</a:t>
            </a:r>
            <a:r>
              <a:rPr lang="en-US" sz="8000" dirty="0">
                <a:solidFill>
                  <a:srgbClr val="8CC7E8"/>
                </a:solidFill>
              </a:rPr>
              <a:t> </a:t>
            </a:r>
            <a:r>
              <a:rPr lang="en-US" sz="8000" dirty="0" err="1">
                <a:solidFill>
                  <a:srgbClr val="8CC7E8"/>
                </a:solidFill>
              </a:rPr>
              <a:t>tempor</a:t>
            </a:r>
            <a:r>
              <a:rPr lang="en-US" sz="8000" dirty="0">
                <a:solidFill>
                  <a:srgbClr val="8CC7E8"/>
                </a:solidFill>
              </a:rPr>
              <a:t>?</a:t>
            </a:r>
          </a:p>
          <a:p>
            <a:r>
              <a:rPr lang="en-US" sz="8000" dirty="0">
                <a:solidFill>
                  <a:srgbClr val="CD98C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3743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82938-5154-E94B-9A33-147C3898C4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4833" y="2385404"/>
            <a:ext cx="8121651" cy="5816977"/>
          </a:xfrm>
        </p:spPr>
        <p:txBody>
          <a:bodyPr/>
          <a:lstStyle/>
          <a:p>
            <a:r>
              <a:rPr lang="en-US" dirty="0">
                <a:solidFill>
                  <a:srgbClr val="8CC7E8"/>
                </a:solidFill>
              </a:rPr>
              <a:t>Lorem ipsum dolor sit </a:t>
            </a:r>
            <a:r>
              <a:rPr lang="en-US" dirty="0" err="1">
                <a:solidFill>
                  <a:srgbClr val="8CC7E8"/>
                </a:solidFill>
              </a:rPr>
              <a:t>amet</a:t>
            </a:r>
            <a:r>
              <a:rPr lang="en-US" dirty="0">
                <a:solidFill>
                  <a:srgbClr val="8CC7E8"/>
                </a:solidFill>
              </a:rPr>
              <a:t>, </a:t>
            </a:r>
            <a:r>
              <a:rPr lang="en-US" dirty="0" err="1">
                <a:solidFill>
                  <a:srgbClr val="8CC7E8"/>
                </a:solidFill>
              </a:rPr>
              <a:t>consectetur</a:t>
            </a:r>
            <a:r>
              <a:rPr lang="en-US" dirty="0">
                <a:solidFill>
                  <a:srgbClr val="8CC7E8"/>
                </a:solidFill>
              </a:rPr>
              <a:t> </a:t>
            </a:r>
            <a:r>
              <a:rPr lang="en-US" dirty="0" err="1">
                <a:solidFill>
                  <a:srgbClr val="8CC7E8"/>
                </a:solidFill>
              </a:rPr>
              <a:t>adipiscing</a:t>
            </a:r>
            <a:r>
              <a:rPr lang="en-US" dirty="0">
                <a:solidFill>
                  <a:srgbClr val="8CC7E8"/>
                </a:solidFill>
              </a:rPr>
              <a:t> </a:t>
            </a:r>
            <a:r>
              <a:rPr lang="en-US" dirty="0" err="1">
                <a:solidFill>
                  <a:srgbClr val="8CC7E8"/>
                </a:solidFill>
              </a:rPr>
              <a:t>elit</a:t>
            </a:r>
            <a:r>
              <a:rPr lang="en-US" dirty="0">
                <a:solidFill>
                  <a:srgbClr val="8CC7E8"/>
                </a:solidFill>
              </a:rPr>
              <a:t>, sed do </a:t>
            </a:r>
            <a:r>
              <a:rPr lang="en-US" dirty="0" err="1">
                <a:solidFill>
                  <a:srgbClr val="8CC7E8"/>
                </a:solidFill>
              </a:rPr>
              <a:t>eiusmod</a:t>
            </a:r>
            <a:r>
              <a:rPr lang="en-US" dirty="0">
                <a:solidFill>
                  <a:srgbClr val="8CC7E8"/>
                </a:solidFill>
              </a:rPr>
              <a:t> </a:t>
            </a:r>
            <a:r>
              <a:rPr lang="en-US" dirty="0" err="1">
                <a:solidFill>
                  <a:srgbClr val="8CC7E8"/>
                </a:solidFill>
              </a:rPr>
              <a:t>tempor</a:t>
            </a:r>
            <a:r>
              <a:rPr lang="en-US" dirty="0">
                <a:solidFill>
                  <a:srgbClr val="8CC7E8"/>
                </a:solidFill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083C6B-5705-8949-A0AB-F6838150E92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1036701" y="7790986"/>
            <a:ext cx="6217920" cy="498598"/>
          </a:xfrm>
        </p:spPr>
        <p:txBody>
          <a:bodyPr/>
          <a:lstStyle/>
          <a:p>
            <a:pPr lvl="0"/>
            <a:r>
              <a:rPr lang="en-US" noProof="0" dirty="0" err="1">
                <a:solidFill>
                  <a:srgbClr val="284570"/>
                </a:solidFill>
              </a:rPr>
              <a:t>Firstname</a:t>
            </a:r>
            <a:r>
              <a:rPr lang="en-US" noProof="0" dirty="0">
                <a:solidFill>
                  <a:srgbClr val="284570"/>
                </a:solidFill>
              </a:rPr>
              <a:t> </a:t>
            </a:r>
            <a:r>
              <a:rPr lang="en-US" noProof="0" dirty="0" err="1">
                <a:solidFill>
                  <a:srgbClr val="284570"/>
                </a:solidFill>
              </a:rPr>
              <a:t>Lastname</a:t>
            </a:r>
            <a:endParaRPr lang="en-US" noProof="0" dirty="0">
              <a:solidFill>
                <a:srgbClr val="284570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3074A3-187E-D14B-BB1B-E29243C6D4F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036701" y="8409822"/>
            <a:ext cx="6217920" cy="664797"/>
          </a:xfrm>
        </p:spPr>
        <p:txBody>
          <a:bodyPr/>
          <a:lstStyle/>
          <a:p>
            <a:pPr lvl="0"/>
            <a:r>
              <a:rPr lang="en-US" noProof="0" dirty="0"/>
              <a:t>Title</a:t>
            </a:r>
            <a:br>
              <a:rPr lang="en-US" noProof="0" dirty="0"/>
            </a:br>
            <a:r>
              <a:rPr lang="en-US" noProof="0" dirty="0"/>
              <a:t>Company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702CD4-B1C2-5246-8C47-F80E591D60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4833" y="1099201"/>
            <a:ext cx="8121651" cy="1994392"/>
          </a:xfrm>
        </p:spPr>
        <p:txBody>
          <a:bodyPr/>
          <a:lstStyle/>
          <a:p>
            <a:r>
              <a:rPr lang="id-ID" dirty="0" err="1"/>
              <a:t>Month</a:t>
            </a:r>
            <a:r>
              <a:rPr lang="id-ID" dirty="0"/>
              <a:t> XX 20XX</a:t>
            </a:r>
          </a:p>
          <a:p>
            <a:endParaRPr lang="id-ID" dirty="0"/>
          </a:p>
          <a:p>
            <a:endParaRPr lang="id-ID" dirty="0"/>
          </a:p>
          <a:p>
            <a:endParaRPr lang="id-ID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C57E5BA-2A6B-9F4B-976C-36998726B9D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</p:spTree>
    <p:extLst>
      <p:ext uri="{BB962C8B-B14F-4D97-AF65-F5344CB8AC3E}">
        <p14:creationId xmlns:p14="http://schemas.microsoft.com/office/powerpoint/2010/main" val="2597484233"/>
      </p:ext>
    </p:extLst>
  </p:cSld>
  <p:clrMapOvr>
    <a:masterClrMapping/>
  </p:clrMapOvr>
  <p:transition advClick="0" advTm="4000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1A079-2016-AE63-DA02-151C4F687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Join us on October 12–14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7112567-1D7E-F2AC-1628-DAE3534C40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Lorem ipsum dolor sit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amet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consectetur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adipiscing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elit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, sed do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eiusmod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tempor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incididunt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6000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ut</a:t>
            </a:r>
            <a:r>
              <a:rPr lang="en-US" sz="6000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labore.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604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EA5E-994B-E043-B164-5DC18F788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80167" y="7578336"/>
            <a:ext cx="6217920" cy="553998"/>
          </a:xfrm>
        </p:spPr>
        <p:txBody>
          <a:bodyPr/>
          <a:lstStyle/>
          <a:p>
            <a:r>
              <a:rPr lang="en-US" dirty="0" err="1">
                <a:solidFill>
                  <a:srgbClr val="8CC7E8"/>
                </a:solidFill>
              </a:rPr>
              <a:t>Firstname</a:t>
            </a:r>
            <a:r>
              <a:rPr lang="en-US" dirty="0">
                <a:solidFill>
                  <a:srgbClr val="8CC7E8"/>
                </a:solidFill>
              </a:rPr>
              <a:t> </a:t>
            </a:r>
            <a:r>
              <a:rPr lang="en-US" dirty="0" err="1">
                <a:solidFill>
                  <a:srgbClr val="8CC7E8"/>
                </a:solidFill>
              </a:rPr>
              <a:t>Lastname</a:t>
            </a:r>
            <a:endParaRPr lang="en-US" dirty="0">
              <a:solidFill>
                <a:srgbClr val="8CC7E8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EF4B7-92A7-B44B-8957-27DD46C542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0167" y="8302127"/>
            <a:ext cx="6217920" cy="775597"/>
          </a:xfrm>
        </p:spPr>
        <p:txBody>
          <a:bodyPr/>
          <a:lstStyle/>
          <a:p>
            <a:r>
              <a:rPr lang="en-US" noProof="0" dirty="0"/>
              <a:t>Title</a:t>
            </a:r>
            <a:br>
              <a:rPr lang="en-US" noProof="0" dirty="0"/>
            </a:br>
            <a:r>
              <a:rPr lang="en-US" noProof="0" dirty="0"/>
              <a:t>Company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EB621-5211-7843-BAD4-4E96BAC96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202802" y="7575142"/>
            <a:ext cx="6217920" cy="1107996"/>
          </a:xfrm>
        </p:spPr>
        <p:txBody>
          <a:bodyPr/>
          <a:lstStyle/>
          <a:p>
            <a:r>
              <a:rPr lang="en-US" dirty="0" err="1">
                <a:solidFill>
                  <a:srgbClr val="8CC7E8"/>
                </a:solidFill>
              </a:rPr>
              <a:t>Firstname</a:t>
            </a:r>
            <a:r>
              <a:rPr lang="en-US" dirty="0">
                <a:solidFill>
                  <a:srgbClr val="8CC7E8"/>
                </a:solidFill>
              </a:rPr>
              <a:t> </a:t>
            </a:r>
            <a:r>
              <a:rPr lang="en-US" dirty="0" err="1">
                <a:solidFill>
                  <a:srgbClr val="8CC7E8"/>
                </a:solidFill>
              </a:rPr>
              <a:t>Lastname</a:t>
            </a:r>
            <a:endParaRPr lang="en-US" dirty="0">
              <a:solidFill>
                <a:srgbClr val="8CC7E8"/>
              </a:solidFill>
            </a:endParaRPr>
          </a:p>
          <a:p>
            <a:endParaRPr lang="en-US" dirty="0">
              <a:solidFill>
                <a:srgbClr val="CD98CF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9C541-0271-3D45-B300-CD350FDB28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02802" y="8302127"/>
            <a:ext cx="6217920" cy="7755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65A2E6C-09DE-CF4D-A98D-2977489B84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FF0B457B-40BD-5E44-853D-A6C6EEA7D0F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</p:spTree>
    <p:extLst>
      <p:ext uri="{BB962C8B-B14F-4D97-AF65-F5344CB8AC3E}">
        <p14:creationId xmlns:p14="http://schemas.microsoft.com/office/powerpoint/2010/main" val="36554904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E7DD0-DBBB-9F4A-A6EE-585B19BF7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3219" y="7016307"/>
            <a:ext cx="4932768" cy="498598"/>
          </a:xfrm>
        </p:spPr>
        <p:txBody>
          <a:bodyPr/>
          <a:lstStyle/>
          <a:p>
            <a:r>
              <a:rPr lang="en-US" dirty="0" err="1">
                <a:solidFill>
                  <a:srgbClr val="8CC7E8"/>
                </a:solidFill>
              </a:rPr>
              <a:t>Firstname</a:t>
            </a:r>
            <a:r>
              <a:rPr lang="en-US" dirty="0">
                <a:solidFill>
                  <a:srgbClr val="8CC7E8"/>
                </a:solidFill>
              </a:rPr>
              <a:t> </a:t>
            </a:r>
            <a:r>
              <a:rPr lang="en-US" dirty="0" err="1">
                <a:solidFill>
                  <a:srgbClr val="8CC7E8"/>
                </a:solidFill>
              </a:rPr>
              <a:t>Lastname</a:t>
            </a:r>
            <a:endParaRPr lang="en-US" dirty="0">
              <a:solidFill>
                <a:srgbClr val="8CC7E8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8DC7502-9CFB-954F-99EF-416986F298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3219" y="7634176"/>
            <a:ext cx="4932768" cy="6647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5B8B50-38A6-284F-8D3C-7E5DCB51E6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667878" y="7018354"/>
            <a:ext cx="5035461" cy="498598"/>
          </a:xfrm>
        </p:spPr>
        <p:txBody>
          <a:bodyPr/>
          <a:lstStyle/>
          <a:p>
            <a:r>
              <a:rPr lang="en-US" dirty="0" err="1">
                <a:solidFill>
                  <a:srgbClr val="8CC7E8"/>
                </a:solidFill>
              </a:rPr>
              <a:t>Firstname</a:t>
            </a:r>
            <a:r>
              <a:rPr lang="en-US" dirty="0">
                <a:solidFill>
                  <a:srgbClr val="8CC7E8"/>
                </a:solidFill>
              </a:rPr>
              <a:t> </a:t>
            </a:r>
            <a:r>
              <a:rPr lang="en-US" dirty="0" err="1">
                <a:solidFill>
                  <a:srgbClr val="8CC7E8"/>
                </a:solidFill>
              </a:rPr>
              <a:t>Lastname</a:t>
            </a:r>
            <a:endParaRPr lang="en-US" dirty="0">
              <a:solidFill>
                <a:srgbClr val="8CC7E8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B8897AB-22F6-9C4A-9AAF-A6F2A43555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7878" y="7637190"/>
            <a:ext cx="5035461" cy="6647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A0443E-8FEC-8347-BDEC-6E17C9B351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rgbClr val="8CC7E8"/>
                </a:solidFill>
              </a:rPr>
              <a:t>Firstname</a:t>
            </a:r>
            <a:r>
              <a:rPr lang="en-US" dirty="0">
                <a:solidFill>
                  <a:srgbClr val="8CC7E8"/>
                </a:solidFill>
              </a:rPr>
              <a:t> </a:t>
            </a:r>
            <a:r>
              <a:rPr lang="en-US" dirty="0" err="1">
                <a:solidFill>
                  <a:srgbClr val="8CC7E8"/>
                </a:solidFill>
              </a:rPr>
              <a:t>Lastname</a:t>
            </a:r>
            <a:endParaRPr lang="en-US" dirty="0">
              <a:solidFill>
                <a:srgbClr val="8CC7E8"/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FDD203B-5326-9E4D-825A-7455C89008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421273" y="7637190"/>
            <a:ext cx="5035461" cy="6647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91A6FB3-59BA-B641-A3F7-50EB79AA8BB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1D6272-84AA-924C-BB7B-F15FFD0235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E49762-7479-8E47-9377-AAC14CAF47A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2318611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F7CCF8-1B8E-C741-93F7-F0A2836879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522729" y="6861413"/>
            <a:ext cx="11888471" cy="3046988"/>
          </a:xfrm>
        </p:spPr>
        <p:txBody>
          <a:bodyPr/>
          <a:lstStyle/>
          <a:p>
            <a:r>
              <a:rPr lang="id-ID" dirty="0" err="1"/>
              <a:t>Excepteur</a:t>
            </a:r>
            <a:r>
              <a:rPr lang="id-ID" dirty="0"/>
              <a:t> </a:t>
            </a:r>
            <a:r>
              <a:rPr lang="id-ID" dirty="0" err="1"/>
              <a:t>sint</a:t>
            </a:r>
            <a:r>
              <a:rPr lang="id-ID" dirty="0"/>
              <a:t> </a:t>
            </a:r>
            <a:r>
              <a:rPr lang="id-ID" dirty="0" err="1"/>
              <a:t>occaecat</a:t>
            </a:r>
            <a:r>
              <a:rPr lang="id-ID" dirty="0"/>
              <a:t> </a:t>
            </a:r>
            <a:r>
              <a:rPr lang="id-ID" dirty="0" err="1"/>
              <a:t>cupidatat</a:t>
            </a:r>
            <a:r>
              <a:rPr lang="id-ID" dirty="0"/>
              <a:t> non </a:t>
            </a:r>
            <a:r>
              <a:rPr lang="id-ID" dirty="0" err="1"/>
              <a:t>proident</a:t>
            </a:r>
            <a:r>
              <a:rPr lang="id-ID" dirty="0"/>
              <a:t>, </a:t>
            </a:r>
            <a:r>
              <a:rPr lang="id-ID" dirty="0" err="1"/>
              <a:t>sunt</a:t>
            </a:r>
            <a:r>
              <a:rPr lang="id-ID" dirty="0"/>
              <a:t> in </a:t>
            </a:r>
            <a:r>
              <a:rPr lang="id-ID" dirty="0" err="1"/>
              <a:t>culpa</a:t>
            </a:r>
            <a:r>
              <a:rPr lang="id-ID" dirty="0"/>
              <a:t> </a:t>
            </a:r>
            <a:r>
              <a:rPr lang="id-ID" dirty="0" err="1"/>
              <a:t>at</a:t>
            </a:r>
            <a:r>
              <a:rPr lang="id-ID" dirty="0"/>
              <a:t> Microsoft </a:t>
            </a:r>
            <a:r>
              <a:rPr lang="id-ID" dirty="0" err="1"/>
              <a:t>Build</a:t>
            </a:r>
            <a:endParaRPr lang="id-ID" dirty="0"/>
          </a:p>
          <a:p>
            <a:endParaRPr lang="id-ID" dirty="0"/>
          </a:p>
          <a:p>
            <a:endParaRPr lang="id-ID" dirty="0"/>
          </a:p>
          <a:p>
            <a:endParaRPr lang="id-ID" dirty="0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CCCC6-2799-A542-BD13-D5473462465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529374" y="2234674"/>
            <a:ext cx="14269426" cy="3323987"/>
          </a:xfrm>
        </p:spPr>
        <p:txBody>
          <a:bodyPr/>
          <a:lstStyle/>
          <a:p>
            <a:r>
              <a:rPr lang="en-US" sz="8000" dirty="0">
                <a:solidFill>
                  <a:srgbClr val="CC99D0"/>
                </a:solidFill>
              </a:rPr>
              <a:t>Lorem ipsum dolor sit </a:t>
            </a:r>
            <a:r>
              <a:rPr lang="en-US" sz="8000" dirty="0" err="1">
                <a:solidFill>
                  <a:srgbClr val="CC99D0"/>
                </a:solidFill>
              </a:rPr>
              <a:t>amet</a:t>
            </a:r>
            <a:r>
              <a:rPr lang="en-US" sz="8000" dirty="0">
                <a:solidFill>
                  <a:srgbClr val="CC99D0"/>
                </a:solidFill>
              </a:rPr>
              <a:t>, </a:t>
            </a:r>
            <a:r>
              <a:rPr lang="en-US" sz="8000" dirty="0" err="1">
                <a:solidFill>
                  <a:srgbClr val="CC99D0"/>
                </a:solidFill>
              </a:rPr>
              <a:t>consectetur</a:t>
            </a:r>
            <a:r>
              <a:rPr lang="en-US" sz="8000" dirty="0">
                <a:solidFill>
                  <a:srgbClr val="CC99D0"/>
                </a:solidFill>
              </a:rPr>
              <a:t> </a:t>
            </a:r>
            <a:r>
              <a:rPr lang="en-US" sz="8000" dirty="0" err="1">
                <a:solidFill>
                  <a:srgbClr val="CC99D0"/>
                </a:solidFill>
              </a:rPr>
              <a:t>adipiscing</a:t>
            </a:r>
            <a:r>
              <a:rPr lang="en-US" sz="8000" dirty="0">
                <a:solidFill>
                  <a:srgbClr val="CC99D0"/>
                </a:solidFill>
              </a:rPr>
              <a:t> </a:t>
            </a:r>
            <a:r>
              <a:rPr lang="en-US" sz="8000" dirty="0" err="1">
                <a:solidFill>
                  <a:srgbClr val="CC99D0"/>
                </a:solidFill>
              </a:rPr>
              <a:t>elit</a:t>
            </a:r>
            <a:r>
              <a:rPr lang="en-US" sz="8000" dirty="0">
                <a:solidFill>
                  <a:srgbClr val="CC99D0"/>
                </a:solidFill>
              </a:rPr>
              <a:t>, sed do </a:t>
            </a:r>
            <a:r>
              <a:rPr lang="en-US" sz="8000" dirty="0" err="1">
                <a:solidFill>
                  <a:srgbClr val="CC99D0"/>
                </a:solidFill>
              </a:rPr>
              <a:t>eiusmod</a:t>
            </a:r>
            <a:r>
              <a:rPr lang="en-US" sz="8000" dirty="0">
                <a:solidFill>
                  <a:srgbClr val="CC99D0"/>
                </a:solidFill>
              </a:rPr>
              <a:t> </a:t>
            </a:r>
            <a:r>
              <a:rPr lang="en-US" sz="8000" dirty="0" err="1">
                <a:solidFill>
                  <a:srgbClr val="CC99D0"/>
                </a:solidFill>
              </a:rPr>
              <a:t>tempor</a:t>
            </a:r>
            <a:r>
              <a:rPr lang="en-US" sz="8000" dirty="0">
                <a:solidFill>
                  <a:srgbClr val="CC99D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775091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0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F02FCEC-7810-1F45-A3BE-57C7CB8D8D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56670" y="990713"/>
            <a:ext cx="8121651" cy="997196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Month XX 20XX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591BC60-BB94-734F-A81F-D1057DB74B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6670" y="2385404"/>
            <a:ext cx="8583833" cy="3323987"/>
          </a:xfrm>
        </p:spPr>
        <p:txBody>
          <a:bodyPr/>
          <a:lstStyle/>
          <a:p>
            <a:r>
              <a:rPr lang="en-US" dirty="0">
                <a:solidFill>
                  <a:srgbClr val="702573"/>
                </a:solidFill>
              </a:rPr>
              <a:t>Lorem ipsum dolor sit </a:t>
            </a:r>
            <a:r>
              <a:rPr lang="en-US" dirty="0" err="1">
                <a:solidFill>
                  <a:srgbClr val="702573"/>
                </a:solidFill>
              </a:rPr>
              <a:t>amet</a:t>
            </a:r>
            <a:r>
              <a:rPr lang="en-US" dirty="0">
                <a:solidFill>
                  <a:srgbClr val="702573"/>
                </a:solidFill>
              </a:rPr>
              <a:t>, </a:t>
            </a:r>
            <a:r>
              <a:rPr lang="en-US" dirty="0" err="1">
                <a:solidFill>
                  <a:srgbClr val="702573"/>
                </a:solidFill>
              </a:rPr>
              <a:t>consectetur</a:t>
            </a:r>
            <a:r>
              <a:rPr lang="en-US" dirty="0">
                <a:solidFill>
                  <a:srgbClr val="702573"/>
                </a:solidFill>
              </a:rPr>
              <a:t> </a:t>
            </a:r>
            <a:r>
              <a:rPr lang="en-US" dirty="0" err="1">
                <a:solidFill>
                  <a:srgbClr val="702573"/>
                </a:solidFill>
              </a:rPr>
              <a:t>adipiscing</a:t>
            </a:r>
            <a:r>
              <a:rPr lang="en-US" dirty="0">
                <a:solidFill>
                  <a:srgbClr val="702573"/>
                </a:solidFill>
              </a:rPr>
              <a:t> </a:t>
            </a:r>
            <a:r>
              <a:rPr lang="en-US" dirty="0" err="1">
                <a:solidFill>
                  <a:srgbClr val="702573"/>
                </a:solidFill>
              </a:rPr>
              <a:t>elit</a:t>
            </a:r>
            <a:r>
              <a:rPr lang="en-US" dirty="0">
                <a:solidFill>
                  <a:srgbClr val="702573"/>
                </a:solidFill>
              </a:rPr>
              <a:t>, sed do </a:t>
            </a:r>
            <a:r>
              <a:rPr lang="en-US" dirty="0" err="1">
                <a:solidFill>
                  <a:srgbClr val="702573"/>
                </a:solidFill>
              </a:rPr>
              <a:t>eiusmod</a:t>
            </a:r>
            <a:r>
              <a:rPr lang="en-US" dirty="0">
                <a:solidFill>
                  <a:srgbClr val="702573"/>
                </a:solidFill>
              </a:rPr>
              <a:t> </a:t>
            </a:r>
            <a:r>
              <a:rPr lang="en-US" dirty="0" err="1">
                <a:solidFill>
                  <a:srgbClr val="702573"/>
                </a:solidFill>
              </a:rPr>
              <a:t>tempor</a:t>
            </a:r>
            <a:r>
              <a:rPr lang="en-US" dirty="0">
                <a:solidFill>
                  <a:srgbClr val="702573"/>
                </a:solidFill>
              </a:rPr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66A8ED-626B-A04A-AE1E-A1D677B123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56670" y="7613186"/>
            <a:ext cx="8121651" cy="997196"/>
          </a:xfrm>
        </p:spPr>
        <p:txBody>
          <a:bodyPr/>
          <a:lstStyle/>
          <a:p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73CCD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Firstname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C73CCD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C73CCD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Lastname</a:t>
            </a:r>
            <a:endParaRPr kumimoji="0" lang="id-ID" sz="3600" b="0" i="0" u="none" strike="noStrike" kern="1200" cap="none" spc="0" normalizeH="0" baseline="0" noProof="0" dirty="0">
              <a:ln>
                <a:noFill/>
              </a:ln>
              <a:solidFill>
                <a:srgbClr val="C73CCD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7DB8634-AC92-0446-A3A7-36AFF35AC25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56670" y="8232022"/>
            <a:ext cx="8121651" cy="6647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542ADA-5125-EA42-B9E8-BC7BFA077F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248609517"/>
      </p:ext>
    </p:extLst>
  </p:cSld>
  <p:clrMapOvr>
    <a:masterClrMapping/>
  </p:clrMapOvr>
  <p:transition advClick="0" advTm="4000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2EA5E-994B-E043-B164-5DC18F788B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E8A904"/>
                </a:solidFill>
              </a:rPr>
              <a:t>Firstname</a:t>
            </a:r>
            <a:r>
              <a:rPr lang="en-US" dirty="0">
                <a:solidFill>
                  <a:srgbClr val="E8A904"/>
                </a:solidFill>
              </a:rPr>
              <a:t> </a:t>
            </a:r>
            <a:r>
              <a:rPr lang="en-US" dirty="0" err="1">
                <a:solidFill>
                  <a:srgbClr val="E8A904"/>
                </a:solidFill>
              </a:rPr>
              <a:t>Lastname</a:t>
            </a:r>
            <a:endParaRPr lang="en-US" dirty="0">
              <a:solidFill>
                <a:srgbClr val="E8A904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6EF4B7-92A7-B44B-8957-27DD46C542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80167" y="8302127"/>
            <a:ext cx="6217920" cy="7755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3EB621-5211-7843-BAD4-4E96BAC964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>
                <a:solidFill>
                  <a:srgbClr val="E8A904"/>
                </a:solidFill>
              </a:rPr>
              <a:t>Firstname</a:t>
            </a:r>
            <a:r>
              <a:rPr lang="en-US" dirty="0">
                <a:solidFill>
                  <a:srgbClr val="E8A904"/>
                </a:solidFill>
              </a:rPr>
              <a:t> </a:t>
            </a:r>
            <a:r>
              <a:rPr lang="en-US" dirty="0" err="1">
                <a:solidFill>
                  <a:srgbClr val="E8A904"/>
                </a:solidFill>
              </a:rPr>
              <a:t>Lastname</a:t>
            </a:r>
            <a:endParaRPr lang="en-US" dirty="0">
              <a:solidFill>
                <a:srgbClr val="E8A904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9C541-0271-3D45-B300-CD350FDB28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02802" y="8302127"/>
            <a:ext cx="6217920" cy="7755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ECD7FF6-89BC-DB4D-AFB0-14227312DCB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CF47577-31BD-F54B-9775-9B9868C30D7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052732378"/>
      </p:ext>
    </p:extLst>
  </p:cSld>
  <p:clrMapOvr>
    <a:masterClrMapping/>
  </p:clrMapOvr>
  <p:transition advClick="0" advTm="4000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25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E7DD0-DBBB-9F4A-A6EE-585B19BF77D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>
                <a:solidFill>
                  <a:srgbClr val="E8A904"/>
                </a:solidFill>
              </a:rPr>
              <a:t>Firstname</a:t>
            </a:r>
            <a:r>
              <a:rPr lang="en-US" dirty="0">
                <a:solidFill>
                  <a:srgbClr val="E8A904"/>
                </a:solidFill>
              </a:rPr>
              <a:t> </a:t>
            </a:r>
            <a:r>
              <a:rPr lang="en-US" dirty="0" err="1">
                <a:solidFill>
                  <a:srgbClr val="E8A904"/>
                </a:solidFill>
              </a:rPr>
              <a:t>Lastname</a:t>
            </a:r>
            <a:endParaRPr lang="en-US" dirty="0">
              <a:solidFill>
                <a:srgbClr val="E8A904"/>
              </a:solidFill>
            </a:endParaRP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E8DC7502-9CFB-954F-99EF-416986F298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3219" y="7634176"/>
            <a:ext cx="4932768" cy="6647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25B8B50-38A6-284F-8D3C-7E5DCB51E6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>
                <a:solidFill>
                  <a:srgbClr val="E8A904"/>
                </a:solidFill>
              </a:rPr>
              <a:t>Firstname</a:t>
            </a:r>
            <a:r>
              <a:rPr lang="en-US" dirty="0">
                <a:solidFill>
                  <a:srgbClr val="E8A904"/>
                </a:solidFill>
              </a:rPr>
              <a:t> </a:t>
            </a:r>
            <a:r>
              <a:rPr lang="en-US" dirty="0" err="1">
                <a:solidFill>
                  <a:srgbClr val="E8A904"/>
                </a:solidFill>
              </a:rPr>
              <a:t>Lastname</a:t>
            </a:r>
            <a:endParaRPr lang="en-US" dirty="0">
              <a:solidFill>
                <a:srgbClr val="E8A904"/>
              </a:solidFill>
            </a:endParaRP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DB8897AB-22F6-9C4A-9AAF-A6F2A435559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667878" y="7637190"/>
            <a:ext cx="5035461" cy="6647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3A0443E-8FEC-8347-BDEC-6E17C9B3510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>
                <a:solidFill>
                  <a:srgbClr val="E8A904"/>
                </a:solidFill>
              </a:rPr>
              <a:t>Firstname</a:t>
            </a:r>
            <a:r>
              <a:rPr lang="en-US" dirty="0">
                <a:solidFill>
                  <a:srgbClr val="E8A904"/>
                </a:solidFill>
              </a:rPr>
              <a:t> </a:t>
            </a:r>
            <a:r>
              <a:rPr lang="en-US" dirty="0" err="1">
                <a:solidFill>
                  <a:srgbClr val="E8A904"/>
                </a:solidFill>
              </a:rPr>
              <a:t>Lastname</a:t>
            </a:r>
            <a:endParaRPr lang="en-US" dirty="0">
              <a:solidFill>
                <a:srgbClr val="E8A904"/>
              </a:solidFill>
            </a:endParaRP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8FDD203B-5326-9E4D-825A-7455C89008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2421273" y="7637190"/>
            <a:ext cx="5035461" cy="664797"/>
          </a:xfrm>
        </p:spPr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2FBEE42-AE1C-EA45-93D6-4338991B53C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EE1588-7E7B-A44F-99AE-58A324E4FEE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6F884FD-9499-244F-88A6-937ED4ACFBD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1890473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019715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DE79D5-CE23-41C7-A99F-A0B3128E36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0" lang="id-ID" sz="375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Month</a:t>
            </a:r>
            <a:r>
              <a:rPr kumimoji="0" lang="id-ID" sz="37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 XX</a:t>
            </a:r>
            <a:r>
              <a:rPr kumimoji="0" lang="en-US" sz="37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 20XX</a:t>
            </a:r>
            <a:endParaRPr kumimoji="0" lang="id-ID" sz="375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9AC997-47A7-4BD3-9A5D-642B6AB2F7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Lorem ipsum dolor sit </a:t>
            </a:r>
            <a:r>
              <a:rPr lang="en-US" sz="54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amet</a:t>
            </a:r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, </a:t>
            </a:r>
            <a:r>
              <a:rPr lang="en-US" sz="54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consectetur</a:t>
            </a:r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54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adipiscing</a:t>
            </a:r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54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elit</a:t>
            </a:r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, sed do </a:t>
            </a:r>
            <a:r>
              <a:rPr lang="en-US" sz="54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eiusmod</a:t>
            </a:r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 </a:t>
            </a:r>
            <a:r>
              <a:rPr lang="en-US" sz="5400" b="1" dirty="0" err="1">
                <a:latin typeface="Segoe UI Semibold" panose="020B0502040204020203" pitchFamily="34" charset="0"/>
                <a:cs typeface="Segoe UI Semibold" panose="020B0502040204020203" pitchFamily="34" charset="0"/>
              </a:rPr>
              <a:t>tempor</a:t>
            </a:r>
            <a:r>
              <a:rPr lang="en-US" sz="5400" b="1" dirty="0">
                <a:latin typeface="Segoe UI Semibold" panose="020B0502040204020203" pitchFamily="34" charset="0"/>
                <a:cs typeface="Segoe UI Semibold" panose="020B0502040204020203" pitchFamily="34" charset="0"/>
              </a:rPr>
              <a:t>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E023C2-F5F1-4CAF-835C-9B527EBC758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0" lang="en-US" sz="375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Firstname</a:t>
            </a:r>
            <a:r>
              <a:rPr kumimoji="0" lang="en-US" sz="375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 </a:t>
            </a:r>
            <a:r>
              <a:rPr kumimoji="0" lang="en-US" sz="375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Lastname</a:t>
            </a:r>
            <a:endParaRPr kumimoji="0" lang="id-ID" sz="375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59D1A1-B496-4B2B-8C0D-700422A3242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Title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bold" panose="020B0502040204020203" pitchFamily="34" charset="0"/>
                <a:ea typeface="+mn-ea"/>
                <a:cs typeface="Segoe UI Semibold" panose="020B0502040204020203" pitchFamily="34" charset="0"/>
              </a:rPr>
              <a:t>Company</a:t>
            </a:r>
            <a:endParaRPr kumimoji="0" lang="id-ID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Segoe UI Semibold" panose="020B0502040204020203" pitchFamily="34" charset="0"/>
              <a:ea typeface="+mn-ea"/>
              <a:cs typeface="Segoe UI Semibold" panose="020B0502040204020203" pitchFamily="34" charset="0"/>
            </a:endParaRP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35493CB-F7CC-8B49-B885-6672740E58B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77178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000">
        <p:fade/>
      </p:transition>
    </mc:Choice>
    <mc:Fallback xmlns="">
      <p:transition advClick="0" advTm="4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38DE0-BB31-7A49-8F47-D3C4E7B466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noProof="0" dirty="0" err="1"/>
              <a:t>Firstname</a:t>
            </a:r>
            <a:r>
              <a:rPr lang="en-US" noProof="0" dirty="0"/>
              <a:t> </a:t>
            </a:r>
            <a:r>
              <a:rPr lang="en-US" noProof="0" dirty="0" err="1"/>
              <a:t>Lastname</a:t>
            </a:r>
            <a:endParaRPr lang="id-ID" noProof="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2B753D-C8D9-4C4F-9CCB-1ED3B2366E1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75DD17E-6896-DF4C-A7F1-3D49E8EEC45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noProof="0" dirty="0"/>
              <a:t>Month XX 20XX</a:t>
            </a:r>
            <a:endParaRPr lang="id-ID" noProof="0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92E8B2-6A9D-2D4D-B1B6-19C286425A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D5B17F1-2AFC-7D4E-8918-D0B82D90BF7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688498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0533EB-68BD-4803-A3EE-CC892AFE2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38A63C-3123-41A2-B8A0-47EBE3E689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7AC9C2E-6FD9-47E8-B794-34255EE35C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2316D7-7172-4A8B-84EA-F634EB34B9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AA40A2A-2473-F948-9FA3-EBC28F1F8DE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65C989-75AD-E44F-8723-4F50BEB7D8C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</p:spTree>
    <p:extLst>
      <p:ext uri="{BB962C8B-B14F-4D97-AF65-F5344CB8AC3E}">
        <p14:creationId xmlns:p14="http://schemas.microsoft.com/office/powerpoint/2010/main" val="2213590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">
        <p:fade/>
      </p:transition>
    </mc:Choice>
    <mc:Fallback xmlns="">
      <p:transition spd="med" advClick="0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7B172E-2730-3840-A8B4-94D52E986D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5E34F2-E577-2D44-AE74-5DB2EB234E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8D18F8-30B2-864E-ACA5-5D821FC4DA2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9EFFD8-5F28-164D-AA12-EA7A002262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Title</a:t>
            </a:r>
            <a:br>
              <a:rPr lang="en-US" dirty="0"/>
            </a:br>
            <a:r>
              <a:rPr lang="en-US" dirty="0"/>
              <a:t>Company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4B1A672-8568-B242-A91B-C0ACC974B72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 err="1"/>
              <a:t>Firstname</a:t>
            </a:r>
            <a:r>
              <a:rPr lang="en-US" dirty="0"/>
              <a:t> </a:t>
            </a:r>
            <a:r>
              <a:rPr lang="en-US" dirty="0" err="1"/>
              <a:t>Lastname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033779F-077E-F244-B5C1-0A07924FEB2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b="1" dirty="0"/>
              <a:t>Title</a:t>
            </a:r>
            <a:br>
              <a:rPr lang="en-US" b="1" dirty="0"/>
            </a:br>
            <a:r>
              <a:rPr lang="en-US" b="1" dirty="0"/>
              <a:t>Company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EE53163-C85A-564B-B61C-AEDB80D7323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BD01602-B231-C04A-8B7F-B2EBD1CD62E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E8E71E0-1EB3-7F47-9A65-A166ECECE1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54963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12544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9017AE-D4A3-4B43-AD33-697C079CD6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Role/Industry</a:t>
            </a:r>
          </a:p>
          <a:p>
            <a:r>
              <a:rPr lang="en-US" dirty="0"/>
              <a:t>Region</a:t>
            </a:r>
          </a:p>
          <a:p>
            <a:r>
              <a:rPr lang="en-US" dirty="0"/>
              <a:t>Month X–X, 2022</a:t>
            </a:r>
          </a:p>
        </p:txBody>
      </p:sp>
    </p:spTree>
    <p:extLst>
      <p:ext uri="{BB962C8B-B14F-4D97-AF65-F5344CB8AC3E}">
        <p14:creationId xmlns:p14="http://schemas.microsoft.com/office/powerpoint/2010/main" val="27385884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White Template">
  <a:themeElements>
    <a:clrScheme name="Custom 3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0078D4"/>
      </a:accent1>
      <a:accent2>
        <a:srgbClr val="50E6FF"/>
      </a:accent2>
      <a:accent3>
        <a:srgbClr val="D83B01"/>
      </a:accent3>
      <a:accent4>
        <a:srgbClr val="008575"/>
      </a:accent4>
      <a:accent5>
        <a:srgbClr val="274B47"/>
      </a:accent5>
      <a:accent6>
        <a:srgbClr val="737373"/>
      </a:accent6>
      <a:hlink>
        <a:srgbClr val="0078D4"/>
      </a:hlink>
      <a:folHlink>
        <a:srgbClr val="0078D4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2_MS_Ignite_SocialPostTemplate" id="{5ED5CBA7-0516-1E42-8A7D-C6CEF8C4C28D}" vid="{4BB592FE-D9B2-D448-B483-5FCFAB1C42DE}"/>
    </a:ext>
  </a:extLst>
</a:theme>
</file>

<file path=ppt/theme/theme2.xml><?xml version="1.0" encoding="utf-8"?>
<a:theme xmlns:a="http://schemas.openxmlformats.org/drawingml/2006/main" name="Illustration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MS_Ignite_SocialPostTemplate" id="{5ED5CBA7-0516-1E42-8A7D-C6CEF8C4C28D}" vid="{A7873E42-069A-5F46-968C-858C0FF11EE4}"/>
    </a:ext>
  </a:extLst>
</a:theme>
</file>

<file path=ppt/theme/theme3.xml><?xml version="1.0" encoding="utf-8"?>
<a:theme xmlns:a="http://schemas.openxmlformats.org/drawingml/2006/main" name="1_Illustration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MS_Ignite_SocialPostTemplate" id="{5ED5CBA7-0516-1E42-8A7D-C6CEF8C4C28D}" vid="{E92D47B8-63E0-F84A-97CB-38E8F610A2B6}"/>
    </a:ext>
  </a:extLst>
</a:theme>
</file>

<file path=ppt/theme/theme4.xml><?xml version="1.0" encoding="utf-8"?>
<a:theme xmlns:a="http://schemas.openxmlformats.org/drawingml/2006/main" name="2_Illustration">
  <a:themeElements>
    <a:clrScheme name="Seventhin">
      <a:dk1>
        <a:srgbClr val="1C2229"/>
      </a:dk1>
      <a:lt1>
        <a:srgbClr val="FFFFFF"/>
      </a:lt1>
      <a:dk2>
        <a:srgbClr val="37474F"/>
      </a:dk2>
      <a:lt2>
        <a:srgbClr val="CFD8DC"/>
      </a:lt2>
      <a:accent1>
        <a:srgbClr val="00A6DA"/>
      </a:accent1>
      <a:accent2>
        <a:srgbClr val="0D73C8"/>
      </a:accent2>
      <a:accent3>
        <a:srgbClr val="6B5BB4"/>
      </a:accent3>
      <a:accent4>
        <a:srgbClr val="B54F9B"/>
      </a:accent4>
      <a:accent5>
        <a:srgbClr val="E64F67"/>
      </a:accent5>
      <a:accent6>
        <a:srgbClr val="FE8954"/>
      </a:accent6>
      <a:hlink>
        <a:srgbClr val="1F497D"/>
      </a:hlink>
      <a:folHlink>
        <a:srgbClr val="699BC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_MS_Ignite_SocialPostTemplate" id="{5ED5CBA7-0516-1E42-8A7D-C6CEF8C4C28D}" vid="{FE3686AF-03CD-3548-9A2E-6716F8EE283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26322D193D3742BB4887C3BEE3B0EE" ma:contentTypeVersion="23" ma:contentTypeDescription="Create a new document." ma:contentTypeScope="" ma:versionID="5b5c7995e2b4c8f723bd4d963836271c">
  <xsd:schema xmlns:xsd="http://www.w3.org/2001/XMLSchema" xmlns:xs="http://www.w3.org/2001/XMLSchema" xmlns:p="http://schemas.microsoft.com/office/2006/metadata/properties" xmlns:ns2="2043dfc2-5505-4071-afa2-92eb49950d68" xmlns:ns3="9a3a6d93-adf7-4a7b-9839-1bb9d528ff0c" xmlns:ns4="230e9df3-be65-4c73-a93b-d1236ebd677e" targetNamespace="http://schemas.microsoft.com/office/2006/metadata/properties" ma:root="true" ma:fieldsID="33bb59d8cd3072b50ee9544ea49fafda" ns2:_="" ns3:_="" ns4:_="">
    <xsd:import namespace="2043dfc2-5505-4071-afa2-92eb49950d68"/>
    <xsd:import namespace="9a3a6d93-adf7-4a7b-9839-1bb9d528ff0c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LengthInSeconds" minOccurs="0"/>
                <xsd:element ref="ns2:PGIDate" minOccurs="0"/>
                <xsd:element ref="ns2:Description" minOccurs="0"/>
                <xsd:element ref="ns2:lcf76f155ced4ddcb4097134ff3c332f" minOccurs="0"/>
                <xsd:element ref="ns4:TaxCatchAll" minOccurs="0"/>
                <xsd:element ref="ns2:MediaServiceAutoKeyPoints" minOccurs="0"/>
                <xsd:element ref="ns2:MediaServiceKeyPoints" minOccurs="0"/>
                <xsd:element ref="ns2:SessionTitle" minOccurs="0"/>
                <xsd:element ref="ns2:Start_x0020_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043dfc2-5505-4071-afa2-92eb49950d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PGIDate" ma:index="18" nillable="true" ma:displayName="Speaker(s)" ma:format="Dropdown" ma:internalName="PGIDate">
      <xsd:simpleType>
        <xsd:restriction base="dms:Note">
          <xsd:maxLength value="255"/>
        </xsd:restriction>
      </xsd:simpleType>
    </xsd:element>
    <xsd:element name="Description" ma:index="19" nillable="true" ma:displayName="Description" ma:format="Dropdown" ma:internalName="Description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AutoKeyPoints" ma:index="2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SessionTitle" ma:index="25" nillable="true" ma:displayName="Session Title" ma:format="Dropdown" ma:internalName="SessionTitle">
      <xsd:simpleType>
        <xsd:restriction base="dms:Note">
          <xsd:maxLength value="255"/>
        </xsd:restriction>
      </xsd:simpleType>
    </xsd:element>
    <xsd:element name="Start_x0020_Date" ma:index="26" nillable="true" ma:displayName="Start Date" ma:format="DateOnly" ma:internalName="Start_x0020_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3a6d93-adf7-4a7b-9839-1bb9d528ff0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870dab8e-061a-4274-a422-2c95b51acd10}" ma:internalName="TaxCatchAll" ma:showField="CatchAllData" ma:web="9a3a6d93-adf7-4a7b-9839-1bb9d528ff0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pc="http://schemas.microsoft.com/office/infopath/2007/PartnerControls" xmlns:xsi="http://www.w3.org/2001/XMLSchema-instance">
  <documentManagement>
    <TaxCatchAll xmlns="230e9df3-be65-4c73-a93b-d1236ebd677e" xsi:nil="true"/>
    <SharedWithUsers xmlns="9a3a6d93-adf7-4a7b-9839-1bb9d528ff0c">
      <UserInfo>
        <DisplayName>Conner Jones (MBO Partners)</DisplayName>
        <AccountId>17</AccountId>
        <AccountType/>
      </UserInfo>
      <UserInfo>
        <DisplayName>Jade White (AQUENT LLC)</DisplayName>
        <AccountId>6207</AccountId>
        <AccountType/>
      </UserInfo>
      <UserInfo>
        <DisplayName>Zach LaMance</DisplayName>
        <AccountId>12</AccountId>
        <AccountType/>
      </UserInfo>
      <UserInfo>
        <DisplayName>Heather Waltier (Freemind Seattle LLC)</DisplayName>
        <AccountId>184</AccountId>
        <AccountType/>
      </UserInfo>
      <UserInfo>
        <DisplayName>Johanna Inman (Aquent LLC)</DisplayName>
        <AccountId>18</AccountId>
        <AccountType/>
      </UserInfo>
    </SharedWithUsers>
    <lcf76f155ced4ddcb4097134ff3c332f xmlns="2043dfc2-5505-4071-afa2-92eb49950d68">
      <Terms xmlns="http://schemas.microsoft.com/office/infopath/2007/PartnerControls"/>
    </lcf76f155ced4ddcb4097134ff3c332f>
    <Description xmlns="2043dfc2-5505-4071-afa2-92eb49950d68" xsi:nil="true"/>
    <SessionTitle xmlns="2043dfc2-5505-4071-afa2-92eb49950d68" xsi:nil="true"/>
    <PGIDate xmlns="2043dfc2-5505-4071-afa2-92eb49950d68" xsi:nil="true"/>
    <Start_x0020_Date xmlns="2043dfc2-5505-4071-afa2-92eb49950d68" xsi:nil="true"/>
  </documentManagement>
</p:properties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8B05360-5378-4F3C-BB01-D6113DCF9EC4}"/>
</file>

<file path=customXml/itemProps3.xml><?xml version="1.0" encoding="utf-8"?>
<ds:datastoreItem xmlns:ds="http://schemas.openxmlformats.org/officeDocument/2006/customXml" ds:itemID="{F990F116-B58F-4255-B05B-DA3808E0E5C6}">
  <ds:schemaRefs>
    <ds:schemaRef ds:uri="http://purl.org/dc/elements/1.1/"/>
    <ds:schemaRef ds:uri="http://purl.org/dc/dcmitype/"/>
    <ds:schemaRef ds:uri="http://www.w3.org/XML/1998/namespace"/>
    <ds:schemaRef ds:uri="8acfeebd-d9f0-4ade-ade8-6c6fbcc43572"/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230e9df3-be65-4c73-a93b-d1236ebd677e"/>
    <ds:schemaRef ds:uri="39b48df9-7bcc-48f8-84a5-975ca2e243d0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White Template</Template>
  <TotalTime>40</TotalTime>
  <Words>762</Words>
  <Application>Microsoft Macintosh PowerPoint</Application>
  <PresentationFormat>Custom</PresentationFormat>
  <Paragraphs>206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36</vt:i4>
      </vt:variant>
    </vt:vector>
  </HeadingPairs>
  <TitlesOfParts>
    <vt:vector size="47" baseType="lpstr">
      <vt:lpstr>Arial</vt:lpstr>
      <vt:lpstr>Calibri</vt:lpstr>
      <vt:lpstr>Helvetica</vt:lpstr>
      <vt:lpstr>Lato Light</vt:lpstr>
      <vt:lpstr>Segoe UI</vt:lpstr>
      <vt:lpstr>Segoe UI Semibold</vt:lpstr>
      <vt:lpstr>Wingdings</vt:lpstr>
      <vt:lpstr>White Template</vt:lpstr>
      <vt:lpstr>Illustration</vt:lpstr>
      <vt:lpstr>1_Illustration</vt:lpstr>
      <vt:lpstr>2_Illustration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&lt;Microsoft Ignite&gt;</dc:subject>
  <dc:creator>Johanna Inman (Aquent LLC)</dc:creator>
  <cp:keywords/>
  <dc:description/>
  <cp:lastModifiedBy>Johanna Inman (Aquent LLC)</cp:lastModifiedBy>
  <cp:revision>4</cp:revision>
  <dcterms:created xsi:type="dcterms:W3CDTF">2022-07-22T08:31:36Z</dcterms:created>
  <dcterms:modified xsi:type="dcterms:W3CDTF">2022-07-22T09:11:47Z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0x01010005EC89680E11F64392A775FE1A751122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FileLeafRef">
    <vt:lpwstr>Blue and white brand template.potx</vt:lpwstr>
  </property>
  <property fmtid="{D5CDD505-2E9C-101B-9397-08002B2CF9AE}" pid="19" name="MediaServiceImageTags">
    <vt:lpwstr/>
  </property>
</Properties>
</file>